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73.jpg" ContentType="image/jpeg"/>
  <Override PartName="/ppt/media/image7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96" r:id="rId2"/>
    <p:sldId id="294" r:id="rId3"/>
    <p:sldId id="306" r:id="rId4"/>
    <p:sldId id="299" r:id="rId5"/>
    <p:sldId id="300" r:id="rId6"/>
    <p:sldId id="301" r:id="rId7"/>
    <p:sldId id="302" r:id="rId8"/>
    <p:sldId id="303" r:id="rId9"/>
    <p:sldId id="304" r:id="rId10"/>
    <p:sldId id="261" r:id="rId11"/>
    <p:sldId id="259" r:id="rId12"/>
    <p:sldId id="266" r:id="rId13"/>
    <p:sldId id="264" r:id="rId14"/>
    <p:sldId id="265" r:id="rId15"/>
    <p:sldId id="263" r:id="rId16"/>
    <p:sldId id="258" r:id="rId17"/>
    <p:sldId id="269" r:id="rId18"/>
    <p:sldId id="262" r:id="rId19"/>
    <p:sldId id="267" r:id="rId20"/>
    <p:sldId id="268" r:id="rId21"/>
    <p:sldId id="260" r:id="rId22"/>
    <p:sldId id="270" r:id="rId23"/>
    <p:sldId id="271" r:id="rId24"/>
    <p:sldId id="272" r:id="rId25"/>
    <p:sldId id="276" r:id="rId26"/>
    <p:sldId id="273" r:id="rId27"/>
    <p:sldId id="274" r:id="rId28"/>
    <p:sldId id="275" r:id="rId29"/>
    <p:sldId id="277" r:id="rId30"/>
    <p:sldId id="278" r:id="rId31"/>
    <p:sldId id="295" r:id="rId32"/>
    <p:sldId id="289" r:id="rId33"/>
  </p:sldIdLst>
  <p:sldSz cx="12192000" cy="6858000"/>
  <p:notesSz cx="6858000" cy="9144000"/>
  <p:embeddedFontLst>
    <p:embeddedFont>
      <p:font typeface="Microsoft Sans Serif" panose="020B0604020202020204" pitchFamily="34" charset="0"/>
      <p:regular r:id="rId35"/>
    </p:embeddedFont>
    <p:embeddedFont>
      <p:font typeface="Helvetica Neue" panose="020B0604020202020204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gzUyFrSM/1Ze0LJiJdtqGdDOkz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701"/>
    <a:srgbClr val="294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2"/>
  </p:normalViewPr>
  <p:slideViewPr>
    <p:cSldViewPr>
      <p:cViewPr>
        <p:scale>
          <a:sx n="94" d="100"/>
          <a:sy n="94" d="100"/>
        </p:scale>
        <p:origin x="-1194" y="-4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9634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4D99E-B6A3-A344-8886-A40CC33168E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3647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7f99316a5_0_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e7f99316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19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УШ_Назва">
  <p:cSld name="CUSTOM_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 descr="cover u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/>
          <p:nvPr/>
        </p:nvSpPr>
        <p:spPr>
          <a:xfrm>
            <a:off x="936306" y="3405429"/>
            <a:ext cx="5705400" cy="47100"/>
          </a:xfrm>
          <a:prstGeom prst="roundRect">
            <a:avLst>
              <a:gd name="adj" fmla="val 50000"/>
            </a:avLst>
          </a:prstGeom>
          <a:solidFill>
            <a:srgbClr val="508FE0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14;p7"/>
          <p:cNvSpPr txBox="1">
            <a:spLocks noGrp="1"/>
          </p:cNvSpPr>
          <p:nvPr>
            <p:ph type="title"/>
          </p:nvPr>
        </p:nvSpPr>
        <p:spPr>
          <a:xfrm>
            <a:off x="936300" y="2044025"/>
            <a:ext cx="67626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936300" y="3575700"/>
            <a:ext cx="5800800" cy="24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Char char="•"/>
              <a:def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1"/>
            </a:lvl1pPr>
            <a:lvl2pPr marL="914400" lvl="1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7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5pPr>
            <a:lvl6pPr marL="2743200" lvl="5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_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1"/>
            </a:lvl1pPr>
            <a:lvl2pPr marL="914400" lvl="1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7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5pPr>
            <a:lvl6pPr marL="2743200" lvl="5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654089" y="435039"/>
            <a:ext cx="6359403" cy="52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6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9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19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УШ_Текст1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8" descr="presentation-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8"/>
          <p:cNvSpPr/>
          <p:nvPr/>
        </p:nvSpPr>
        <p:spPr>
          <a:xfrm>
            <a:off x="764856" y="1201979"/>
            <a:ext cx="4953000" cy="47100"/>
          </a:xfrm>
          <a:prstGeom prst="roundRect">
            <a:avLst>
              <a:gd name="adj" fmla="val 50000"/>
            </a:avLst>
          </a:prstGeom>
          <a:solidFill>
            <a:srgbClr val="508FE0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764850" y="628975"/>
            <a:ext cx="104430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3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764850" y="1844650"/>
            <a:ext cx="58008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УШ_Заголовок">
  <p:cSld name="CUSTOM_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0" descr="presentation-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2109900" y="2710200"/>
            <a:ext cx="79722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7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1"/>
            </a:lvl1pPr>
            <a:lvl2pPr marL="914400" lvl="1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7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2800" b="1"/>
            </a:lvl5pPr>
            <a:lvl6pPr marL="2743200" lvl="5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sldNum" idx="12"/>
          </p:nvPr>
        </p:nvSpPr>
        <p:spPr>
          <a:xfrm>
            <a:off x="6000750" y="6540499"/>
            <a:ext cx="1842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75" r:id="rId18"/>
    <p:sldLayoutId id="214748367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svita.ua/legislation/Ser_osv/88666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17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42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9792" y="-9546"/>
            <a:ext cx="6230345" cy="6876868"/>
            <a:chOff x="9845899" y="-15743"/>
            <a:chExt cx="10274300" cy="1134046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45899" y="0"/>
              <a:ext cx="102582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2210" y="-15743"/>
              <a:ext cx="9537633" cy="11340042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870073" y="3009567"/>
            <a:ext cx="7603383" cy="83838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</a:pPr>
            <a:r>
              <a:rPr lang="ru-RU" sz="5400" b="1" i="0" u="none" strike="noStrike" cap="none" dirty="0">
                <a:solidFill>
                  <a:srgbClr val="FFFFFF"/>
                </a:solidFill>
                <a:latin typeface="Innerspace" panose="02000803000000020004" pitchFamily="2" charset="0"/>
                <a:sym typeface="Arial"/>
              </a:rPr>
              <a:t>МАЙСТЕРКЛАС</a:t>
            </a:r>
            <a:endParaRPr lang="ru-RU" sz="5400" dirty="0">
              <a:latin typeface="Innerspace" panose="02000803000000020004" pitchFamily="2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3574" y="4177476"/>
            <a:ext cx="5006203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>
              <a:lnSpc>
                <a:spcPts val="2256"/>
              </a:lnSpc>
            </a:pPr>
            <a:r>
              <a:rPr lang="ru-RU" sz="2183" dirty="0" err="1">
                <a:solidFill>
                  <a:srgbClr val="FFC000"/>
                </a:solidFill>
                <a:latin typeface="Microtype"/>
                <a:cs typeface="Microtype"/>
              </a:rPr>
              <a:t>навчання</a:t>
            </a:r>
            <a:r>
              <a:rPr lang="ru-RU" sz="2183" dirty="0">
                <a:solidFill>
                  <a:srgbClr val="FFC000"/>
                </a:solidFill>
                <a:latin typeface="Microtype"/>
                <a:cs typeface="Microtype"/>
              </a:rPr>
              <a:t> для </a:t>
            </a:r>
            <a:r>
              <a:rPr lang="ru-RU" sz="2183" dirty="0" err="1">
                <a:solidFill>
                  <a:srgbClr val="FFC000"/>
                </a:solidFill>
                <a:latin typeface="Microtype"/>
                <a:cs typeface="Microtype"/>
              </a:rPr>
              <a:t>тренерів</a:t>
            </a:r>
            <a:r>
              <a:rPr lang="ru-RU" sz="2183" dirty="0">
                <a:solidFill>
                  <a:srgbClr val="FFC000"/>
                </a:solidFill>
                <a:latin typeface="Microtype"/>
                <a:cs typeface="Microtype"/>
              </a:rPr>
              <a:t> НУШ </a:t>
            </a:r>
          </a:p>
          <a:p>
            <a:pPr marL="7701">
              <a:lnSpc>
                <a:spcPts val="2256"/>
              </a:lnSpc>
            </a:pPr>
            <a:r>
              <a:rPr lang="ru-RU" sz="2183" dirty="0">
                <a:solidFill>
                  <a:srgbClr val="FFC000"/>
                </a:solidFill>
                <a:latin typeface="Microtype"/>
                <a:cs typeface="Microtype"/>
              </a:rPr>
              <a:t>у 7-9 </a:t>
            </a:r>
            <a:r>
              <a:rPr lang="ru-RU" sz="2183" dirty="0" err="1">
                <a:solidFill>
                  <a:srgbClr val="FFC000"/>
                </a:solidFill>
                <a:latin typeface="Microtype"/>
                <a:cs typeface="Microtype"/>
              </a:rPr>
              <a:t>класах</a:t>
            </a:r>
            <a:endParaRPr lang="ru-RU" sz="2183" dirty="0">
              <a:solidFill>
                <a:srgbClr val="FFC000"/>
              </a:solidFill>
              <a:latin typeface="Microtype"/>
              <a:cs typeface="Microtype"/>
            </a:endParaRPr>
          </a:p>
          <a:p>
            <a:pPr marL="7701">
              <a:lnSpc>
                <a:spcPts val="2256"/>
              </a:lnSpc>
            </a:pPr>
            <a:endParaRPr lang="ru-RU" sz="2183" dirty="0">
              <a:solidFill>
                <a:srgbClr val="FFC000"/>
              </a:solidFill>
              <a:latin typeface="Microtype"/>
              <a:cs typeface="Microtype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234C4E92-F596-AC9F-B267-4E1622149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8042" b="37860"/>
          <a:stretch/>
        </p:blipFill>
        <p:spPr>
          <a:xfrm>
            <a:off x="1017760" y="841366"/>
            <a:ext cx="3191065" cy="7689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35937" y="4110848"/>
            <a:ext cx="4103687" cy="1720850"/>
          </a:xfrm>
        </p:spPr>
        <p:txBody>
          <a:bodyPr>
            <a:normAutofit/>
          </a:bodyPr>
          <a:lstStyle/>
          <a:p>
            <a:r>
              <a:rPr lang="uk-UA" sz="3000" dirty="0">
                <a:solidFill>
                  <a:srgbClr val="FFC000"/>
                </a:solidFill>
                <a:latin typeface="Microtype" panose="02000000000000000000" pitchFamily="2" charset="0"/>
              </a:rPr>
              <a:t>Концептуальні державні документи</a:t>
            </a:r>
            <a:endParaRPr lang="uk-UA" dirty="0">
              <a:latin typeface="Microtype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1394" t="49828" r="28797" b="6250"/>
          <a:stretch>
            <a:fillRect/>
          </a:stretch>
        </p:blipFill>
        <p:spPr bwMode="auto">
          <a:xfrm>
            <a:off x="5735960" y="1375025"/>
            <a:ext cx="6269262" cy="31081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2328" t="39172" r="26756" b="5704"/>
          <a:stretch>
            <a:fillRect/>
          </a:stretch>
        </p:blipFill>
        <p:spPr bwMode="auto">
          <a:xfrm>
            <a:off x="446439" y="3481236"/>
            <a:ext cx="5323449" cy="3240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Google Shape;190;p6">
            <a:extLst>
              <a:ext uri="{FF2B5EF4-FFF2-40B4-BE49-F238E27FC236}">
                <a16:creationId xmlns:a16="http://schemas.microsoft.com/office/drawing/2014/main" xmlns="" id="{7CEF3D82-70A8-5346-B08F-957AB9004A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31571" t="47457" r="38942" b="43019"/>
          <a:stretch/>
        </p:blipFill>
        <p:spPr bwMode="auto">
          <a:xfrm>
            <a:off x="329118" y="260648"/>
            <a:ext cx="4948989" cy="1099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/>
          <a:srcRect l="23718" t="32428" r="36058" b="52945"/>
          <a:stretch/>
        </p:blipFill>
        <p:spPr bwMode="auto">
          <a:xfrm>
            <a:off x="191344" y="1360177"/>
            <a:ext cx="5831305" cy="1787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Google Shape;141;p1"/>
          <p:cNvSpPr txBox="1">
            <a:spLocks/>
          </p:cNvSpPr>
          <p:nvPr/>
        </p:nvSpPr>
        <p:spPr>
          <a:xfrm>
            <a:off x="7320136" y="5295540"/>
            <a:ext cx="4104456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39682"/>
            </a:pPr>
            <a:r>
              <a:rPr lang="uk-UA" sz="3200" dirty="0" smtClean="0">
                <a:solidFill>
                  <a:schemeClr val="bg1"/>
                </a:solidFill>
              </a:rPr>
              <a:t>Концептуальні державні документи</a:t>
            </a:r>
            <a:br>
              <a:rPr lang="uk-UA" sz="3200" dirty="0" smtClean="0">
                <a:solidFill>
                  <a:schemeClr val="bg1"/>
                </a:solidFill>
              </a:rPr>
            </a:br>
            <a:endParaRPr lang="uk-UA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63352" y="27500"/>
            <a:ext cx="9504363" cy="1008063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C000"/>
                </a:solidFill>
                <a:latin typeface="Innerspace" panose="02000803000000020004" pitchFamily="2" charset="0"/>
              </a:rPr>
              <a:t>Конкретні параметри оцінювання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4753" t="23250" r="16068" b="6250"/>
          <a:stretch>
            <a:fillRect/>
          </a:stretch>
        </p:blipFill>
        <p:spPr bwMode="auto">
          <a:xfrm>
            <a:off x="344028" y="1957876"/>
            <a:ext cx="6336704" cy="36306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Google Shape;146;p4"/>
          <p:cNvSpPr txBox="1">
            <a:spLocks/>
          </p:cNvSpPr>
          <p:nvPr/>
        </p:nvSpPr>
        <p:spPr>
          <a:xfrm>
            <a:off x="6816080" y="1249724"/>
            <a:ext cx="5184576" cy="5046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lnSpc>
                <a:spcPct val="114000"/>
              </a:lnSpc>
            </a:pPr>
            <a:r>
              <a:rPr lang="uk-UA" sz="1600" b="1" dirty="0">
                <a:solidFill>
                  <a:srgbClr val="FFC000"/>
                </a:solidFill>
                <a:latin typeface="Microtype" panose="02000000000000000000" pitchFamily="2" charset="0"/>
              </a:rPr>
              <a:t>Вимоги до обов’язкових результатів навчання учнів із соціальної і здоров’я </a:t>
            </a:r>
            <a:r>
              <a:rPr lang="uk-UA" sz="1600" b="1" dirty="0" err="1">
                <a:solidFill>
                  <a:srgbClr val="FFC000"/>
                </a:solidFill>
                <a:latin typeface="Microtype" panose="02000000000000000000" pitchFamily="2" charset="0"/>
              </a:rPr>
              <a:t>збережувальної</a:t>
            </a:r>
            <a:r>
              <a:rPr lang="uk-UA" sz="1600" b="1" dirty="0">
                <a:solidFill>
                  <a:srgbClr val="FFC000"/>
                </a:solidFill>
                <a:latin typeface="Microtype" panose="02000000000000000000" pitchFamily="2" charset="0"/>
              </a:rPr>
              <a:t> освітньої галузі</a:t>
            </a:r>
            <a:r>
              <a:rPr lang="uk-UA" sz="1600" dirty="0">
                <a:solidFill>
                  <a:srgbClr val="FFC000"/>
                </a:solidFill>
                <a:latin typeface="Microtype" panose="02000000000000000000" pitchFamily="2" charset="0"/>
              </a:rPr>
              <a:t>:</a:t>
            </a:r>
          </a:p>
          <a:p>
            <a:pPr fontAlgn="base">
              <a:lnSpc>
                <a:spcPct val="114000"/>
              </a:lnSpc>
            </a:pPr>
            <a:endParaRPr lang="uk-UA" sz="1600" dirty="0">
              <a:solidFill>
                <a:srgbClr val="FFC000"/>
              </a:solidFill>
              <a:latin typeface="Microtype" panose="02000000000000000000" pitchFamily="2" charset="0"/>
            </a:endParaRPr>
          </a:p>
          <a:p>
            <a:pPr marL="285750" indent="-285750" fontAlgn="base">
              <a:lnSpc>
                <a:spcPct val="114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турбується про особисте здоров’я та безпеку,</a:t>
            </a:r>
          </a:p>
          <a:p>
            <a:pPr fontAlgn="base">
              <a:lnSpc>
                <a:spcPct val="114000"/>
              </a:lnSpc>
              <a:buClr>
                <a:schemeClr val="bg1"/>
              </a:buClr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     уникає факторів ризику, реагує на фактори</a:t>
            </a:r>
          </a:p>
          <a:p>
            <a:pPr fontAlgn="base">
              <a:lnSpc>
                <a:spcPct val="114000"/>
              </a:lnSpc>
              <a:buClr>
                <a:schemeClr val="bg1"/>
              </a:buClr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     і діяльність, що становить загрозу</a:t>
            </a:r>
          </a:p>
          <a:p>
            <a:pPr fontAlgn="base">
              <a:lnSpc>
                <a:spcPct val="114000"/>
              </a:lnSpc>
              <a:buClr>
                <a:schemeClr val="bg1"/>
              </a:buClr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     для власного і суспільного життя, здоров’я,</a:t>
            </a:r>
          </a:p>
          <a:p>
            <a:pPr fontAlgn="base">
              <a:lnSpc>
                <a:spcPct val="114000"/>
              </a:lnSpc>
              <a:buClr>
                <a:schemeClr val="bg1"/>
              </a:buClr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     добробуту;</a:t>
            </a:r>
          </a:p>
          <a:p>
            <a:pPr marL="285750" indent="-285750" fontAlgn="base">
              <a:lnSpc>
                <a:spcPct val="114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визначає альтернативи, прогнозує наслідки, приймає рішення для власної безпеки</a:t>
            </a:r>
          </a:p>
          <a:p>
            <a:pPr fontAlgn="base">
              <a:lnSpc>
                <a:spcPct val="114000"/>
              </a:lnSpc>
              <a:buClr>
                <a:schemeClr val="bg1"/>
              </a:buClr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     та безпеки інших осіб, здоров’я і добробуту;</a:t>
            </a:r>
          </a:p>
          <a:p>
            <a:pPr marL="285750" indent="-285750" fontAlgn="base">
              <a:lnSpc>
                <a:spcPct val="114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усвідомлює цінність та дотримується здорового способу життя, аналізує та оцінює наслідки і ризики для здоров’я і суспільства;</a:t>
            </a:r>
          </a:p>
          <a:p>
            <a:pPr marL="285750" indent="-285750" fontAlgn="base">
              <a:lnSpc>
                <a:spcPct val="114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виявляє підприємливість та поводиться етично для поліпшення здоров’я, безпеки</a:t>
            </a:r>
          </a:p>
          <a:p>
            <a:pPr fontAlgn="base">
              <a:lnSpc>
                <a:spcPct val="114000"/>
              </a:lnSpc>
              <a:buClr>
                <a:schemeClr val="bg1"/>
              </a:buClr>
            </a:pP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     і добробуту власного та інших осіб.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icrotype" panose="02000000000000000000" pitchFamily="2" charset="0"/>
              <a:sym typeface="Arial"/>
            </a:endParaRPr>
          </a:p>
        </p:txBody>
      </p:sp>
      <p:pic>
        <p:nvPicPr>
          <p:cNvPr id="8" name="Google Shape;190;p6">
            <a:extLst>
              <a:ext uri="{FF2B5EF4-FFF2-40B4-BE49-F238E27FC236}">
                <a16:creationId xmlns:a16="http://schemas.microsoft.com/office/drawing/2014/main" xmlns="" id="{B695E5F9-7E91-764F-A976-A852176475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184232" y="2132856"/>
            <a:ext cx="3825994" cy="3312368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FFC000"/>
                </a:solidFill>
                <a:latin typeface="Microtype" panose="02000000000000000000" pitchFamily="2" charset="0"/>
              </a:rPr>
              <a:t>Співвідношення галузевих критеріїв до вимог  обов’язкових результатів навчання учнів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967" t="22266" r="29350" b="6250"/>
          <a:stretch>
            <a:fillRect/>
          </a:stretch>
        </p:blipFill>
        <p:spPr bwMode="auto">
          <a:xfrm>
            <a:off x="306950" y="614615"/>
            <a:ext cx="7502268" cy="56166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Google Shape;190;p6">
            <a:extLst>
              <a:ext uri="{FF2B5EF4-FFF2-40B4-BE49-F238E27FC236}">
                <a16:creationId xmlns:a16="http://schemas.microsoft.com/office/drawing/2014/main" xmlns="" id="{DA43DF92-8717-214E-BA31-C9E7473F1A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 idx="4294967295"/>
          </p:nvPr>
        </p:nvSpPr>
        <p:spPr>
          <a:xfrm>
            <a:off x="335360" y="1443698"/>
            <a:ext cx="8386660" cy="2186035"/>
          </a:xfrm>
          <a:prstGeom prst="rect">
            <a:avLst/>
          </a:prstGeom>
          <a:solidFill>
            <a:schemeClr val="bg1">
              <a:alpha val="39217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uk-UA" sz="3000" dirty="0">
                <a:solidFill>
                  <a:schemeClr val="bg1"/>
                </a:solidFill>
                <a:latin typeface="Microtype" panose="02000000000000000000" pitchFamily="2" charset="0"/>
              </a:rPr>
              <a:t>Педагогу потрібно формувати </a:t>
            </a:r>
            <a:br>
              <a:rPr lang="uk-UA" sz="30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3000" dirty="0">
                <a:solidFill>
                  <a:schemeClr val="bg1"/>
                </a:solidFill>
                <a:latin typeface="Microtype" panose="02000000000000000000" pitchFamily="2" charset="0"/>
              </a:rPr>
              <a:t>та розвивати вміння співвіднести вправи, які він використовує на уроці,</a:t>
            </a:r>
            <a:br>
              <a:rPr lang="uk-UA" sz="30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3000" dirty="0">
                <a:solidFill>
                  <a:schemeClr val="bg1"/>
                </a:solidFill>
                <a:latin typeface="Microtype" panose="02000000000000000000" pitchFamily="2" charset="0"/>
              </a:rPr>
              <a:t>з галузевими критеріями оцінювання </a:t>
            </a:r>
            <a:endParaRPr sz="300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sp>
        <p:nvSpPr>
          <p:cNvPr id="3" name="Google Shape;151;p5"/>
          <p:cNvSpPr txBox="1">
            <a:spLocks/>
          </p:cNvSpPr>
          <p:nvPr/>
        </p:nvSpPr>
        <p:spPr>
          <a:xfrm>
            <a:off x="3719158" y="3642434"/>
            <a:ext cx="8136905" cy="2953648"/>
          </a:xfrm>
          <a:prstGeom prst="rect">
            <a:avLst/>
          </a:prstGeom>
          <a:solidFill>
            <a:schemeClr val="bg1">
              <a:alpha val="38747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tabLst/>
              <a:defRPr/>
            </a:pPr>
            <a:r>
              <a:rPr lang="uk-UA" sz="3000" dirty="0">
                <a:solidFill>
                  <a:schemeClr val="lt1"/>
                </a:solidFill>
                <a:latin typeface="Microtype" panose="02000000000000000000" pitchFamily="2" charset="0"/>
              </a:rPr>
              <a:t>ТА</a:t>
            </a:r>
            <a:r>
              <a:rPr kumimoji="0" lang="uk-UA" sz="3000" i="0" u="none" strike="noStrike" kern="0" cap="none" spc="0" normalizeH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</a:t>
            </a:r>
            <a:r>
              <a:rPr lang="uk-UA" sz="3000" dirty="0">
                <a:solidFill>
                  <a:schemeClr val="lt1"/>
                </a:solidFill>
                <a:latin typeface="Microtype" panose="02000000000000000000" pitchFamily="2" charset="0"/>
              </a:rPr>
              <a:t>я</a:t>
            </a:r>
            <a:r>
              <a:rPr kumimoji="0" lang="uk-UA" sz="300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к галузеві критерії співвідносяться з вимогами </a:t>
            </a:r>
            <a:r>
              <a:rPr kumimoji="0" lang="uk-UA" sz="3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до обов’язкових результатів навчання учнів із соціальної і здоров’я </a:t>
            </a:r>
            <a:r>
              <a:rPr kumimoji="0" lang="uk-UA" sz="30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збережувальної</a:t>
            </a:r>
            <a:r>
              <a:rPr kumimoji="0" lang="uk-UA" sz="3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освітньої галузі?</a:t>
            </a:r>
            <a:endParaRPr kumimoji="0" lang="uk-UA" sz="300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icrotype" panose="02000000000000000000" pitchFamily="2" charset="0"/>
              <a:sym typeface="Arial"/>
            </a:endParaRPr>
          </a:p>
        </p:txBody>
      </p:sp>
      <p:pic>
        <p:nvPicPr>
          <p:cNvPr id="6" name="Google Shape;190;p6">
            <a:extLst>
              <a:ext uri="{FF2B5EF4-FFF2-40B4-BE49-F238E27FC236}">
                <a16:creationId xmlns:a16="http://schemas.microsoft.com/office/drawing/2014/main" xmlns="" id="{BCFBB597-068A-3940-9E17-1035E07A9D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ильний п'ятикутник 5"/>
          <p:cNvSpPr/>
          <p:nvPr/>
        </p:nvSpPr>
        <p:spPr>
          <a:xfrm>
            <a:off x="6456039" y="947559"/>
            <a:ext cx="4827077" cy="5328592"/>
          </a:xfrm>
          <a:prstGeom prst="pen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263351" y="1297212"/>
            <a:ext cx="5140524" cy="52032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Google Shape;141;p3"/>
          <p:cNvSpPr txBox="1">
            <a:spLocks noGrp="1"/>
          </p:cNvSpPr>
          <p:nvPr>
            <p:ph type="title" idx="4294967295"/>
          </p:nvPr>
        </p:nvSpPr>
        <p:spPr>
          <a:xfrm>
            <a:off x="464764" y="1810916"/>
            <a:ext cx="4737698" cy="42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ct val="139682"/>
            </a:pPr>
            <a: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  <a:t>Аналізуємо вправу</a:t>
            </a:r>
            <a:b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</a:br>
            <a: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  <a:t>на предмет відповідності</a:t>
            </a:r>
            <a:b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</a:br>
            <a: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  <a:t>до галузевих критеріїв </a:t>
            </a:r>
            <a:b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</a:b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>- </a:t>
            </a: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біля неї поставити індекс груп результатів галузевих критеріїв 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1" dirty="0">
                <a:solidFill>
                  <a:srgbClr val="FFC000"/>
                </a:solidFill>
                <a:latin typeface="Microtype" panose="02000000000000000000" pitchFamily="2" charset="0"/>
              </a:rPr>
              <a:t>(ГР 1, ГР 2, ГР 3)</a:t>
            </a:r>
            <a:br>
              <a:rPr lang="uk-UA" sz="2200" b="1" dirty="0">
                <a:solidFill>
                  <a:srgbClr val="FFC000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- конкретизувати, які загальні (конкретні) результати вимог до обов’язкових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результатів СЗО,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поданих у Додатку 16</a:t>
            </a:r>
            <a:endParaRPr sz="2200" b="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body" idx="4294967295"/>
          </p:nvPr>
        </p:nvSpPr>
        <p:spPr>
          <a:xfrm>
            <a:off x="7032104" y="2513131"/>
            <a:ext cx="3949924" cy="3594735"/>
          </a:xfrm>
          <a:noFill/>
        </p:spPr>
        <p:txBody>
          <a:bodyPr>
            <a:noAutofit/>
          </a:bodyPr>
          <a:lstStyle/>
          <a:p>
            <a:pPr lvl="0" algn="ctr">
              <a:buNone/>
            </a:pPr>
            <a: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  <a:t>Що оцінюємо?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>Яку групу результатів галузевих критеріїв?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uk-UA" sz="2200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>Які загальні(конкретні) результати вимог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>до обов’язкових результатів СЗО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>(Додаток 16)?</a:t>
            </a:r>
          </a:p>
        </p:txBody>
      </p:sp>
      <p:sp>
        <p:nvSpPr>
          <p:cNvPr id="8" name="Овал 7"/>
          <p:cNvSpPr/>
          <p:nvPr/>
        </p:nvSpPr>
        <p:spPr>
          <a:xfrm>
            <a:off x="5015879" y="852022"/>
            <a:ext cx="2758329" cy="12537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C000"/>
                </a:solidFill>
                <a:latin typeface="Microtype" panose="02000000000000000000" pitchFamily="2" charset="0"/>
              </a:rPr>
              <a:t>або ГР 1, або  ГР 2, або ГР 3</a:t>
            </a:r>
          </a:p>
          <a:p>
            <a:pPr algn="ctr"/>
            <a:r>
              <a:rPr lang="uk-UA" b="1" dirty="0">
                <a:solidFill>
                  <a:srgbClr val="FFC000"/>
                </a:solidFill>
                <a:latin typeface="Microtype" panose="02000000000000000000" pitchFamily="2" charset="0"/>
              </a:rPr>
              <a:t>або ГР 1 та ГР 2</a:t>
            </a:r>
          </a:p>
          <a:p>
            <a:pPr algn="ctr"/>
            <a:r>
              <a:rPr lang="uk-UA" b="1" dirty="0">
                <a:solidFill>
                  <a:srgbClr val="FFC000"/>
                </a:solidFill>
                <a:latin typeface="Microtype" panose="02000000000000000000" pitchFamily="2" charset="0"/>
              </a:rPr>
              <a:t>або  ГР 2 та ГР 3</a:t>
            </a:r>
          </a:p>
          <a:p>
            <a:pPr algn="ctr"/>
            <a:r>
              <a:rPr lang="uk-UA" b="1" dirty="0">
                <a:solidFill>
                  <a:srgbClr val="FFC000"/>
                </a:solidFill>
                <a:latin typeface="Microtype" panose="02000000000000000000" pitchFamily="2" charset="0"/>
              </a:rPr>
              <a:t>або ГР 1 та ГР 3</a:t>
            </a:r>
          </a:p>
        </p:txBody>
      </p:sp>
      <p:pic>
        <p:nvPicPr>
          <p:cNvPr id="11" name="Google Shape;190;p6">
            <a:extLst>
              <a:ext uri="{FF2B5EF4-FFF2-40B4-BE49-F238E27FC236}">
                <a16:creationId xmlns:a16="http://schemas.microsoft.com/office/drawing/2014/main" xmlns="" id="{B5803465-EAD1-C242-8081-3240280DC7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 txBox="1">
            <a:spLocks noGrp="1"/>
          </p:cNvSpPr>
          <p:nvPr>
            <p:ph type="body" idx="4294967295"/>
          </p:nvPr>
        </p:nvSpPr>
        <p:spPr>
          <a:xfrm>
            <a:off x="502055" y="2584904"/>
            <a:ext cx="4849985" cy="23562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Зміст модельної навчальної програми /</a:t>
            </a:r>
            <a:b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навчальної програми</a:t>
            </a:r>
          </a:p>
          <a:p>
            <a:pPr marL="0" lvl="0" indent="0" algn="ctr">
              <a:buNone/>
            </a:pP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Підручники, посібники, навчально-методичні матеріали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2055" y="205518"/>
            <a:ext cx="7818489" cy="1503362"/>
          </a:xfrm>
        </p:spPr>
        <p:txBody>
          <a:bodyPr>
            <a:normAutofit/>
          </a:bodyPr>
          <a:lstStyle/>
          <a:p>
            <a:r>
              <a:rPr lang="uk-UA" sz="3000" b="1" dirty="0">
                <a:solidFill>
                  <a:srgbClr val="F9B701"/>
                </a:solidFill>
                <a:latin typeface="Innerspace" panose="02000803000000020004" pitchFamily="2" charset="0"/>
              </a:rPr>
              <a:t>З чого вчителю почати підготовку до оцінювання учнів?</a:t>
            </a:r>
          </a:p>
        </p:txBody>
      </p:sp>
      <p:sp>
        <p:nvSpPr>
          <p:cNvPr id="7" name="Google Shape;140;p3"/>
          <p:cNvSpPr txBox="1">
            <a:spLocks/>
          </p:cNvSpPr>
          <p:nvPr/>
        </p:nvSpPr>
        <p:spPr>
          <a:xfrm>
            <a:off x="7389856" y="2949223"/>
            <a:ext cx="4466207" cy="15033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Методика</a:t>
            </a:r>
            <a:r>
              <a:rPr kumimoji="0" lang="ru-RU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</a:t>
            </a:r>
            <a:r>
              <a:rPr kumimoji="0" lang="ru-RU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оцінювання</a:t>
            </a:r>
            <a:r>
              <a:rPr kumimoji="0" lang="ru-RU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та </a:t>
            </a:r>
            <a:r>
              <a:rPr kumimoji="0" lang="ru-RU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інструменти</a:t>
            </a:r>
            <a:r>
              <a:rPr kumimoji="0" lang="ru-RU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для </a:t>
            </a:r>
            <a:r>
              <a:rPr kumimoji="0" lang="ru-RU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цього</a:t>
            </a:r>
            <a:r>
              <a:rPr kumimoji="0" lang="ru-RU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type" panose="02000000000000000000" pitchFamily="2" charset="0"/>
              <a:sym typeface="Arial"/>
            </a:endParaRPr>
          </a:p>
        </p:txBody>
      </p:sp>
      <p:sp>
        <p:nvSpPr>
          <p:cNvPr id="8" name="Подвійна стрілка вліво/вправо 7"/>
          <p:cNvSpPr/>
          <p:nvPr/>
        </p:nvSpPr>
        <p:spPr>
          <a:xfrm>
            <a:off x="5588156" y="3248856"/>
            <a:ext cx="1565583" cy="904096"/>
          </a:xfrm>
          <a:prstGeom prst="left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Google Shape;190;p6">
            <a:extLst>
              <a:ext uri="{FF2B5EF4-FFF2-40B4-BE49-F238E27FC236}">
                <a16:creationId xmlns:a16="http://schemas.microsoft.com/office/drawing/2014/main" xmlns="" id="{07BEEBCA-D077-114F-927E-FA26C26359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 txBox="1">
            <a:spLocks noGrp="1"/>
          </p:cNvSpPr>
          <p:nvPr>
            <p:ph type="body" idx="4294967295"/>
          </p:nvPr>
        </p:nvSpPr>
        <p:spPr>
          <a:xfrm>
            <a:off x="419710" y="3647726"/>
            <a:ext cx="4931382" cy="28776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uk-UA" sz="1700" b="1" dirty="0">
                <a:solidFill>
                  <a:srgbClr val="FFC000"/>
                </a:solidFill>
                <a:latin typeface="Microtype" panose="02000000000000000000" pitchFamily="2" charset="0"/>
              </a:rPr>
              <a:t>Обираємо інструмент оцінювання: </a:t>
            </a:r>
          </a:p>
          <a:p>
            <a:pPr marL="0" lvl="0" indent="0">
              <a:lnSpc>
                <a:spcPct val="124000"/>
              </a:lnSpc>
              <a:spcBef>
                <a:spcPts val="0"/>
              </a:spcBef>
              <a:buNone/>
            </a:pPr>
            <a:endParaRPr lang="uk-UA" sz="1700" b="1" dirty="0">
              <a:solidFill>
                <a:srgbClr val="FFC000"/>
              </a:solidFill>
              <a:latin typeface="Microtype" panose="02000000000000000000" pitchFamily="2" charset="0"/>
            </a:endParaRPr>
          </a:p>
          <a:p>
            <a:pPr marL="0" lvl="0" indent="0">
              <a:lnSpc>
                <a:spcPct val="124000"/>
              </a:lnSpc>
              <a:spcBef>
                <a:spcPts val="0"/>
              </a:spcBef>
              <a:buNone/>
            </a:pPr>
            <a:r>
              <a:rPr lang="uk-UA" sz="1700" b="1" dirty="0">
                <a:solidFill>
                  <a:schemeClr val="bg1"/>
                </a:solidFill>
                <a:latin typeface="Microtype" panose="02000000000000000000" pitchFamily="2" charset="0"/>
              </a:rPr>
              <a:t>Конкретизує інструменти (способи): </a:t>
            </a:r>
          </a:p>
          <a:p>
            <a:pPr indent="-457200">
              <a:lnSpc>
                <a:spcPct val="124000"/>
              </a:lnSpc>
              <a:spcBef>
                <a:spcPts val="0"/>
              </a:spcBef>
              <a:buNone/>
            </a:pPr>
            <a:r>
              <a:rPr lang="uk-UA" sz="1700" b="1" dirty="0">
                <a:solidFill>
                  <a:srgbClr val="FFC000"/>
                </a:solidFill>
                <a:latin typeface="Microtype" panose="02000000000000000000" pitchFamily="2" charset="0"/>
              </a:rPr>
              <a:t>Якщо </a:t>
            </a:r>
            <a:r>
              <a:rPr lang="uk-UA" sz="1700" dirty="0">
                <a:solidFill>
                  <a:srgbClr val="FFC000"/>
                </a:solidFill>
                <a:latin typeface="Microtype" panose="02000000000000000000" pitchFamily="2" charset="0"/>
              </a:rPr>
              <a:t>практично </a:t>
            </a: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(стосується фізичного, психічного, соціального здоров’я), то використовуємо  діяльнісний підхід на удосконалення навичок (усно або письмово).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19709" y="1575398"/>
            <a:ext cx="4824536" cy="2027732"/>
          </a:xfrm>
        </p:spPr>
        <p:txBody>
          <a:bodyPr>
            <a:normAutofit/>
          </a:bodyPr>
          <a:lstStyle/>
          <a:p>
            <a:pPr lvl="0"/>
            <a:r>
              <a:rPr lang="uk-UA" sz="2800" dirty="0">
                <a:solidFill>
                  <a:schemeClr val="bg1"/>
                </a:solidFill>
                <a:latin typeface="Microtype" panose="02000000000000000000" pitchFamily="2" charset="0"/>
              </a:rPr>
              <a:t>Педагог визначає, </a:t>
            </a:r>
            <a:r>
              <a:rPr lang="uk-UA" sz="2800" b="1" dirty="0">
                <a:solidFill>
                  <a:srgbClr val="FFC000"/>
                </a:solidFill>
                <a:latin typeface="Microtype" panose="02000000000000000000" pitchFamily="2" charset="0"/>
              </a:rPr>
              <a:t>ЯК</a:t>
            </a:r>
            <a:r>
              <a:rPr lang="uk-UA" sz="2800" dirty="0">
                <a:solidFill>
                  <a:schemeClr val="bg1"/>
                </a:solidFill>
                <a:latin typeface="Microtype" panose="02000000000000000000" pitchFamily="2" charset="0"/>
              </a:rPr>
              <a:t> оцінювати: практично чи теоретично; усно</a:t>
            </a:r>
            <a:br>
              <a:rPr lang="uk-UA" sz="28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800" dirty="0">
                <a:solidFill>
                  <a:schemeClr val="bg1"/>
                </a:solidFill>
                <a:latin typeface="Microtype" panose="02000000000000000000" pitchFamily="2" charset="0"/>
              </a:rPr>
              <a:t>чи письмово.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" y="3603130"/>
            <a:ext cx="5663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uk-UA" sz="2000" b="1" dirty="0">
                <a:solidFill>
                  <a:schemeClr val="bg1"/>
                </a:solidFill>
                <a:latin typeface="+mn-lt"/>
              </a:rPr>
            </a:br>
            <a:r>
              <a:rPr lang="uk-UA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uk-UA" sz="2000" b="1" dirty="0">
                <a:solidFill>
                  <a:schemeClr val="bg1"/>
                </a:solidFill>
                <a:latin typeface="+mn-lt"/>
              </a:rPr>
            </a:br>
            <a:endParaRPr lang="uk-UA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oogle Shape;190;p6">
            <a:extLst>
              <a:ext uri="{FF2B5EF4-FFF2-40B4-BE49-F238E27FC236}">
                <a16:creationId xmlns:a16="http://schemas.microsoft.com/office/drawing/2014/main" xmlns="" id="{5E3420FE-42CE-2748-A59E-B3992A5D0D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xmlns="" id="{6C82C110-3267-144C-A4AB-E9A4DC3200A2}"/>
              </a:ext>
            </a:extLst>
          </p:cNvPr>
          <p:cNvSpPr txBox="1">
            <a:spLocks/>
          </p:cNvSpPr>
          <p:nvPr/>
        </p:nvSpPr>
        <p:spPr>
          <a:xfrm>
            <a:off x="479376" y="116632"/>
            <a:ext cx="7818489" cy="150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3200" b="1" dirty="0">
                <a:solidFill>
                  <a:srgbClr val="F9B701"/>
                </a:solidFill>
                <a:latin typeface="Innerspace" panose="02000803000000020004" pitchFamily="2" charset="0"/>
              </a:rPr>
              <a:t>Алгоритм підготовки завдань</a:t>
            </a:r>
          </a:p>
          <a:p>
            <a:r>
              <a:rPr lang="uk-UA" sz="3200" b="1" dirty="0">
                <a:solidFill>
                  <a:srgbClr val="F9B701"/>
                </a:solidFill>
                <a:latin typeface="Innerspace" panose="02000803000000020004" pitchFamily="2" charset="0"/>
              </a:rPr>
              <a:t>для оцінювання</a:t>
            </a:r>
            <a:endParaRPr lang="uk-UA" sz="3000" b="1" dirty="0">
              <a:solidFill>
                <a:srgbClr val="F9B701"/>
              </a:solidFill>
              <a:latin typeface="Innerspace" panose="02000803000000020004" pitchFamily="2" charset="0"/>
            </a:endParaRPr>
          </a:p>
        </p:txBody>
      </p:sp>
      <p:sp>
        <p:nvSpPr>
          <p:cNvPr id="9" name="Google Shape;140;p3">
            <a:extLst>
              <a:ext uri="{FF2B5EF4-FFF2-40B4-BE49-F238E27FC236}">
                <a16:creationId xmlns:a16="http://schemas.microsoft.com/office/drawing/2014/main" xmlns="" id="{B92F70B8-99BD-DE4A-ADB6-EDB8B47AF026}"/>
              </a:ext>
            </a:extLst>
          </p:cNvPr>
          <p:cNvSpPr txBox="1">
            <a:spLocks/>
          </p:cNvSpPr>
          <p:nvPr/>
        </p:nvSpPr>
        <p:spPr>
          <a:xfrm>
            <a:off x="5854570" y="1124744"/>
            <a:ext cx="6001493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457200">
              <a:lnSpc>
                <a:spcPct val="124000"/>
              </a:lnSpc>
              <a:spcBef>
                <a:spcPts val="0"/>
              </a:spcBef>
              <a:buFont typeface="Arial"/>
              <a:buNone/>
            </a:pPr>
            <a:r>
              <a:rPr lang="uk-UA" sz="1700" b="1" dirty="0">
                <a:solidFill>
                  <a:srgbClr val="FFC000"/>
                </a:solidFill>
                <a:latin typeface="Microtype" panose="02000000000000000000" pitchFamily="2" charset="0"/>
              </a:rPr>
              <a:t>Якщо усно,</a:t>
            </a:r>
            <a:r>
              <a:rPr lang="uk-UA" sz="1700" dirty="0">
                <a:solidFill>
                  <a:srgbClr val="FFC000"/>
                </a:solidFill>
                <a:latin typeface="Microtype" panose="02000000000000000000" pitchFamily="2" charset="0"/>
              </a:rPr>
              <a:t> </a:t>
            </a: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то монологічно (відповідь на питання запропонованих вправ) чи діалогічно (інсценізація ситуацій, командна робота</a:t>
            </a:r>
          </a:p>
          <a:p>
            <a:pPr indent="-457200">
              <a:lnSpc>
                <a:spcPct val="124000"/>
              </a:lnSpc>
              <a:spcBef>
                <a:spcPts val="0"/>
              </a:spcBef>
              <a:buFont typeface="Arial"/>
              <a:buNone/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       під час виконання завдань).</a:t>
            </a:r>
          </a:p>
          <a:p>
            <a:pPr indent="-457200">
              <a:lnSpc>
                <a:spcPct val="124000"/>
              </a:lnSpc>
              <a:spcBef>
                <a:spcPts val="0"/>
              </a:spcBef>
              <a:buFont typeface="Arial"/>
              <a:buNone/>
            </a:pPr>
            <a:endParaRPr lang="uk-UA" sz="1700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pPr indent="-457200">
              <a:lnSpc>
                <a:spcPct val="124000"/>
              </a:lnSpc>
              <a:spcBef>
                <a:spcPts val="0"/>
              </a:spcBef>
              <a:buFont typeface="Arial"/>
              <a:buNone/>
            </a:pPr>
            <a:r>
              <a:rPr lang="uk-UA" sz="1700" b="1" dirty="0">
                <a:solidFill>
                  <a:srgbClr val="F9B701"/>
                </a:solidFill>
                <a:latin typeface="Microtype" panose="02000000000000000000" pitchFamily="2" charset="0"/>
              </a:rPr>
              <a:t>Якщо письмово</a:t>
            </a:r>
            <a:r>
              <a:rPr lang="uk-UA" sz="1700" b="1" dirty="0">
                <a:solidFill>
                  <a:schemeClr val="bg1"/>
                </a:solidFill>
                <a:latin typeface="Microtype" panose="02000000000000000000" pitchFamily="2" charset="0"/>
              </a:rPr>
              <a:t>, </a:t>
            </a: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то </a:t>
            </a:r>
          </a:p>
          <a:p>
            <a:pPr indent="-457200">
              <a:lnSpc>
                <a:spcPct val="124000"/>
              </a:lnSpc>
              <a:spcBef>
                <a:spcPts val="0"/>
              </a:spcBef>
              <a:buFont typeface="Arial"/>
              <a:buNone/>
            </a:pPr>
            <a:endParaRPr lang="uk-UA" sz="1700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виконують тести з різним типами завдань;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дають відповіді (повні або короткі)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    на запитання до запропонованих вправ;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складають тези, схеми, конспекти,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виконують творче завдання (проєкт);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готують запитання до тексту і дають на них відповіді;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розробляють ситуацію за різними (заданими чи самостійно визначеними) параметрами;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учні виконують вправи на розуміння тексту.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1" y="3603130"/>
            <a:ext cx="5663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uk-UA" sz="2000" b="1" dirty="0">
                <a:solidFill>
                  <a:schemeClr val="bg1"/>
                </a:solidFill>
                <a:latin typeface="+mn-lt"/>
              </a:rPr>
            </a:br>
            <a:r>
              <a:rPr lang="uk-UA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uk-UA" sz="2000" b="1" dirty="0">
                <a:solidFill>
                  <a:schemeClr val="bg1"/>
                </a:solidFill>
                <a:latin typeface="+mn-lt"/>
              </a:rPr>
            </a:br>
            <a:endParaRPr 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CC71A050-F6A7-C311-4B05-7876DE6DB677}"/>
              </a:ext>
            </a:extLst>
          </p:cNvPr>
          <p:cNvSpPr/>
          <p:nvPr/>
        </p:nvSpPr>
        <p:spPr>
          <a:xfrm>
            <a:off x="6292533" y="2073091"/>
            <a:ext cx="4970942" cy="319769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042EB1-9EE4-9326-81C4-5B309AF3D57E}"/>
              </a:ext>
            </a:extLst>
          </p:cNvPr>
          <p:cNvSpPr txBox="1"/>
          <p:nvPr/>
        </p:nvSpPr>
        <p:spPr>
          <a:xfrm>
            <a:off x="6587624" y="2240779"/>
            <a:ext cx="51125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uk-UA" sz="3600" dirty="0">
                <a:solidFill>
                  <a:schemeClr val="bg1"/>
                </a:solidFill>
                <a:latin typeface="Microtype" panose="02000000000000000000" pitchFamily="2" charset="0"/>
              </a:rPr>
              <a:t>Запропонуйте критерії</a:t>
            </a:r>
          </a:p>
          <a:p>
            <a:pPr lvl="0">
              <a:buNone/>
            </a:pPr>
            <a:r>
              <a:rPr lang="uk-UA" sz="3600" dirty="0">
                <a:solidFill>
                  <a:schemeClr val="bg1"/>
                </a:solidFill>
                <a:latin typeface="Microtype" panose="02000000000000000000" pitchFamily="2" charset="0"/>
              </a:rPr>
              <a:t> оцінювання розробленого </a:t>
            </a:r>
          </a:p>
          <a:p>
            <a:pPr lvl="0">
              <a:buNone/>
            </a:pPr>
            <a:r>
              <a:rPr lang="uk-UA" sz="3600" dirty="0">
                <a:solidFill>
                  <a:schemeClr val="bg1"/>
                </a:solidFill>
                <a:latin typeface="Microtype" panose="02000000000000000000" pitchFamily="2" charset="0"/>
              </a:rPr>
              <a:t>вами завдання.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91808" y="1803699"/>
            <a:ext cx="5800725" cy="359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3200" b="1" dirty="0">
                <a:solidFill>
                  <a:srgbClr val="F9B701"/>
                </a:solidFill>
                <a:latin typeface="Microtype" panose="02000000000000000000" pitchFamily="2" charset="0"/>
              </a:rPr>
              <a:t>Алгоритм підготовки завдань для оцінювання</a:t>
            </a:r>
            <a: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  <a:t>Педагог визначає, </a:t>
            </a:r>
            <a:r>
              <a:rPr lang="uk-UA" sz="3200" b="1" dirty="0">
                <a:solidFill>
                  <a:srgbClr val="FFC000"/>
                </a:solidFill>
                <a:latin typeface="Microtype" panose="02000000000000000000" pitchFamily="2" charset="0"/>
              </a:rPr>
              <a:t>ЯК</a:t>
            </a:r>
            <a: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  <a:t> оцінювати: практично</a:t>
            </a:r>
          </a:p>
          <a:p>
            <a:r>
              <a:rPr lang="uk-UA" sz="3200" dirty="0">
                <a:solidFill>
                  <a:schemeClr val="bg1"/>
                </a:solidFill>
                <a:latin typeface="Microtype" panose="02000000000000000000" pitchFamily="2" charset="0"/>
              </a:rPr>
              <a:t>чи теоретично; усно чи письмово?</a:t>
            </a:r>
          </a:p>
        </p:txBody>
      </p:sp>
      <p:pic>
        <p:nvPicPr>
          <p:cNvPr id="11" name="Google Shape;190;p6">
            <a:extLst>
              <a:ext uri="{FF2B5EF4-FFF2-40B4-BE49-F238E27FC236}">
                <a16:creationId xmlns:a16="http://schemas.microsoft.com/office/drawing/2014/main" xmlns="" id="{DC1FD2A1-68E4-4B42-9791-6D01CB6BF2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 idx="4294967295"/>
          </p:nvPr>
        </p:nvSpPr>
        <p:spPr>
          <a:xfrm>
            <a:off x="362977" y="3590505"/>
            <a:ext cx="6048375" cy="305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uk-UA" sz="2000" b="1" dirty="0">
                <a:solidFill>
                  <a:srgbClr val="F9B701"/>
                </a:solidFill>
                <a:latin typeface="Microtype" panose="02000000000000000000" pitchFamily="2" charset="0"/>
              </a:rPr>
              <a:t>Приклад: </a:t>
            </a:r>
            <a:r>
              <a:rPr lang="uk-UA" sz="180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18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800" dirty="0" err="1">
                <a:solidFill>
                  <a:schemeClr val="bg1"/>
                </a:solidFill>
                <a:latin typeface="Microtype" panose="02000000000000000000" pitchFamily="2" charset="0"/>
              </a:rPr>
              <a:t>Ситуація</a:t>
            </a:r>
            <a:r>
              <a:rPr lang="ru-RU" sz="1800" dirty="0">
                <a:solidFill>
                  <a:schemeClr val="bg1"/>
                </a:solidFill>
                <a:latin typeface="Microtype" panose="02000000000000000000" pitchFamily="2" charset="0"/>
              </a:rPr>
              <a:t>: 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Перед підсумковою роботою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Володимир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 і Галина нервували через можливу складність питань. Обговорюючи це, друзі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зрозуміли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,</a:t>
            </a:r>
            <a:b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що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 не можуть контролювати завдання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іспиту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,</a:t>
            </a:r>
            <a:b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але можуть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краще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підготуватися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 до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нього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. Вирішивши зосередитись на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навчанні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,</a:t>
            </a:r>
            <a:b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а не на переживаннях, вони також не </a:t>
            </a:r>
            <a:r>
              <a:rPr lang="ru-RU" sz="18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забули</a:t>
            </a: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800" b="0" dirty="0">
                <a:solidFill>
                  <a:schemeClr val="bg1"/>
                </a:solidFill>
                <a:latin typeface="Microtype" panose="02000000000000000000" pitchFamily="2" charset="0"/>
              </a:rPr>
              <a:t>про час для відпочинку. Це допомогло зменшити стрес і почуватися більш упевнено напередодні виконання підсумкової роботи.</a:t>
            </a:r>
            <a:endParaRPr sz="1800" b="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sp>
        <p:nvSpPr>
          <p:cNvPr id="4" name="Google Shape;146;p4"/>
          <p:cNvSpPr txBox="1">
            <a:spLocks/>
          </p:cNvSpPr>
          <p:nvPr/>
        </p:nvSpPr>
        <p:spPr>
          <a:xfrm>
            <a:off x="6816079" y="2924944"/>
            <a:ext cx="5039984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9B70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Методичний апарат</a:t>
            </a:r>
          </a:p>
          <a:p>
            <a:pPr lvl="0">
              <a:buClr>
                <a:schemeClr val="dk1"/>
              </a:buClr>
              <a:buSzPts val="4400"/>
            </a:pPr>
            <a:r>
              <a:rPr lang="ru-RU" sz="1800" dirty="0">
                <a:solidFill>
                  <a:schemeClr val="lt1"/>
                </a:solidFill>
                <a:latin typeface="Microtype" panose="02000000000000000000" pitchFamily="2" charset="0"/>
              </a:rPr>
              <a:t>Проаналізуйте ситуацію в групі </a:t>
            </a:r>
            <a:r>
              <a:rPr lang="ru-RU" sz="1800" b="1" dirty="0">
                <a:solidFill>
                  <a:schemeClr val="lt1"/>
                </a:solidFill>
                <a:latin typeface="Microtype" panose="02000000000000000000" pitchFamily="2" charset="0"/>
              </a:rPr>
              <a:t>(критерій: активність та </a:t>
            </a:r>
            <a:r>
              <a:rPr lang="ru-RU" sz="1800" b="1" dirty="0" err="1">
                <a:solidFill>
                  <a:schemeClr val="lt1"/>
                </a:solidFill>
                <a:latin typeface="Microtype" panose="02000000000000000000" pitchFamily="2" charset="0"/>
              </a:rPr>
              <a:t>конструктивність</a:t>
            </a:r>
            <a:r>
              <a:rPr lang="ru-RU" sz="1800" b="1" dirty="0">
                <a:solidFill>
                  <a:schemeClr val="lt1"/>
                </a:solidFill>
                <a:latin typeface="Microtype" panose="02000000000000000000" pitchFamily="2" charset="0"/>
              </a:rPr>
              <a:t>).</a:t>
            </a:r>
          </a:p>
          <a:p>
            <a:pPr lvl="0">
              <a:buClr>
                <a:schemeClr val="dk1"/>
              </a:buClr>
              <a:buSzPts val="4400"/>
            </a:pPr>
            <a:r>
              <a:rPr lang="ru-RU" sz="1800" dirty="0" err="1">
                <a:solidFill>
                  <a:schemeClr val="lt1"/>
                </a:solidFill>
                <a:latin typeface="Microtype" panose="02000000000000000000" pitchFamily="2" charset="0"/>
              </a:rPr>
              <a:t>Що</a:t>
            </a:r>
            <a:r>
              <a:rPr lang="ru-RU" sz="1800" dirty="0">
                <a:solidFill>
                  <a:schemeClr val="lt1"/>
                </a:solidFill>
                <a:latin typeface="Microtype" panose="02000000000000000000" pitchFamily="2" charset="0"/>
              </a:rPr>
              <a:t> залежало від підлітків? Які фактори були поза контролем? (по 2 бали за повну відповідь) </a:t>
            </a:r>
          </a:p>
          <a:p>
            <a:pPr lvl="0">
              <a:buClr>
                <a:schemeClr val="dk1"/>
              </a:buClr>
              <a:buSzPts val="4400"/>
            </a:pPr>
            <a:endParaRPr lang="ru-RU" sz="1800" dirty="0">
              <a:solidFill>
                <a:schemeClr val="lt1"/>
              </a:solidFill>
              <a:latin typeface="Microtype" panose="02000000000000000000" pitchFamily="2" charset="0"/>
            </a:endParaRPr>
          </a:p>
          <a:p>
            <a:pPr lvl="0">
              <a:buClr>
                <a:schemeClr val="dk1"/>
              </a:buClr>
              <a:buSzPts val="4400"/>
            </a:pPr>
            <a:r>
              <a:rPr lang="ru-RU" sz="1800" dirty="0">
                <a:solidFill>
                  <a:schemeClr val="lt1"/>
                </a:solidFill>
                <a:latin typeface="Microtype" panose="02000000000000000000" pitchFamily="2" charset="0"/>
              </a:rPr>
              <a:t>Змоделюйте наслідки невміння контролювати власні емоції. Зробіть висновки щодо важливості розвитку емоційного інтелекту і вміння самоконтролю. (по 3 бали за кожне </a:t>
            </a:r>
            <a:r>
              <a:rPr lang="ru-RU" sz="1800" dirty="0" err="1">
                <a:solidFill>
                  <a:schemeClr val="lt1"/>
                </a:solidFill>
                <a:latin typeface="Microtype" panose="02000000000000000000" pitchFamily="2" charset="0"/>
              </a:rPr>
              <a:t>завдання</a:t>
            </a:r>
            <a:r>
              <a:rPr lang="ru-RU" sz="1800" dirty="0">
                <a:solidFill>
                  <a:schemeClr val="lt1"/>
                </a:solidFill>
                <a:latin typeface="Microtype" panose="02000000000000000000" pitchFamily="2" charset="0"/>
              </a:rPr>
              <a:t>)</a:t>
            </a:r>
          </a:p>
        </p:txBody>
      </p:sp>
      <p:sp>
        <p:nvSpPr>
          <p:cNvPr id="5" name="Овал 4"/>
          <p:cNvSpPr/>
          <p:nvPr/>
        </p:nvSpPr>
        <p:spPr>
          <a:xfrm>
            <a:off x="1168398" y="332656"/>
            <a:ext cx="4896544" cy="3168352"/>
          </a:xfrm>
          <a:prstGeom prst="ellipse">
            <a:avLst/>
          </a:prstGeom>
          <a:solidFill>
            <a:schemeClr val="bg1">
              <a:alpha val="3925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>
              <a:solidFill>
                <a:schemeClr val="tx1"/>
              </a:solidFill>
              <a:latin typeface="Microtype" panose="02000000000000000000" pitchFamily="2" charset="0"/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Група результатів 3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Вчиться вчитися </a:t>
            </a:r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 [СЗО 4.1]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Діє ефективно та самостійно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[СЗО 4.3]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Спілкується конструктивно 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[СЗО 4.4]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Співпрацює для досягнення результату діяльності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[СЗО 4.7]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Поводиться етично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[СЗО 4.8]</a:t>
            </a:r>
          </a:p>
          <a:p>
            <a:pPr algn="ctr"/>
            <a:endParaRPr lang="uk-UA" dirty="0">
              <a:solidFill>
                <a:schemeClr val="tx1"/>
              </a:solidFill>
              <a:latin typeface="Microtype" panose="02000000000000000000" pitchFamily="2" charset="0"/>
            </a:endParaRPr>
          </a:p>
        </p:txBody>
      </p:sp>
      <p:pic>
        <p:nvPicPr>
          <p:cNvPr id="7" name="Google Shape;190;p6">
            <a:extLst>
              <a:ext uri="{FF2B5EF4-FFF2-40B4-BE49-F238E27FC236}">
                <a16:creationId xmlns:a16="http://schemas.microsoft.com/office/drawing/2014/main" xmlns="" id="{B1AEE694-8D02-BB4A-BEB0-17BA9A731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 idx="4294967295"/>
          </p:nvPr>
        </p:nvSpPr>
        <p:spPr>
          <a:xfrm>
            <a:off x="425066" y="476672"/>
            <a:ext cx="8839285" cy="341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lnSpc>
                <a:spcPct val="120000"/>
              </a:lnSpc>
            </a:pPr>
            <a:r>
              <a:rPr lang="ru-RU" sz="1600" b="1" dirty="0">
                <a:solidFill>
                  <a:srgbClr val="F9B701"/>
                </a:solidFill>
                <a:latin typeface="Microtype" panose="02000000000000000000" pitchFamily="2" charset="0"/>
              </a:rPr>
              <a:t>Приклад: </a:t>
            </a:r>
            <a:br>
              <a:rPr lang="ru-RU" sz="1600" b="1" dirty="0">
                <a:solidFill>
                  <a:srgbClr val="F9B701"/>
                </a:solidFill>
                <a:latin typeface="Microtype" panose="02000000000000000000" pitchFamily="2" charset="0"/>
              </a:rPr>
            </a:br>
            <a:r>
              <a:rPr lang="ru-RU" sz="1600" b="1" dirty="0" err="1">
                <a:solidFill>
                  <a:srgbClr val="F9B701"/>
                </a:solidFill>
                <a:latin typeface="Microtype" panose="02000000000000000000" pitchFamily="2" charset="0"/>
              </a:rPr>
              <a:t>Ситуація</a:t>
            </a:r>
            <a:r>
              <a:rPr lang="ru-RU" sz="1600" b="1" dirty="0">
                <a:solidFill>
                  <a:srgbClr val="F9B701"/>
                </a:solidFill>
                <a:latin typeface="Microtype" panose="02000000000000000000" pitchFamily="2" charset="0"/>
              </a:rPr>
              <a:t> : </a:t>
            </a:r>
            <a:r>
              <a:rPr lang="ru-RU" sz="1600" b="0" dirty="0">
                <a:solidFill>
                  <a:schemeClr val="bg1"/>
                </a:solidFill>
                <a:latin typeface="Microtype" panose="02000000000000000000" pitchFamily="2" charset="0"/>
              </a:rPr>
              <a:t>Артем часто «зависає» в соціальних мережах. Там він має багато віртуальних друзів. З більшістю він ніколи не зустрічався наживо. Одного разу він побачив на сторінці під своїм акаунтом, яку не створював, у стрічці </a:t>
            </a:r>
            <a:r>
              <a:rPr lang="ru-RU" sz="16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інформацію</a:t>
            </a:r>
            <a:r>
              <a:rPr lang="ru-RU" sz="1600" b="0" dirty="0">
                <a:solidFill>
                  <a:schemeClr val="bg1"/>
                </a:solidFill>
                <a:latin typeface="Microtype" panose="02000000000000000000" pitchFamily="2" charset="0"/>
              </a:rPr>
              <a:t>,</a:t>
            </a:r>
            <a:br>
              <a:rPr lang="ru-RU" sz="16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600" b="0" dirty="0">
                <a:solidFill>
                  <a:schemeClr val="bg1"/>
                </a:solidFill>
                <a:latin typeface="Microtype" panose="02000000000000000000" pitchFamily="2" charset="0"/>
              </a:rPr>
              <a:t>яка ображала честь і гідність інших користувачів. Це не обурило Артема. Він зрозумів, щоневідомі скористалися його персональними даними в </a:t>
            </a:r>
            <a:r>
              <a:rPr lang="ru-RU" sz="1600" dirty="0" err="1">
                <a:solidFill>
                  <a:schemeClr val="bg1"/>
                </a:solidFill>
                <a:latin typeface="Microtype" panose="02000000000000000000" pitchFamily="2" charset="0"/>
              </a:rPr>
              <a:t>і</a:t>
            </a:r>
            <a:r>
              <a:rPr lang="ru-RU" sz="16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нтернеті</a:t>
            </a:r>
            <a:r>
              <a:rPr lang="ru-RU" sz="1600" b="0" dirty="0">
                <a:solidFill>
                  <a:schemeClr val="bg1"/>
                </a:solidFill>
                <a:latin typeface="Microtype" panose="02000000000000000000" pitchFamily="2" charset="0"/>
              </a:rPr>
              <a:t>.</a:t>
            </a:r>
            <a:r>
              <a:rPr lang="ru-RU" sz="160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ru-RU" sz="1600" b="1" dirty="0" err="1">
                <a:solidFill>
                  <a:srgbClr val="F9B701"/>
                </a:solidFill>
                <a:latin typeface="Microtype" panose="02000000000000000000" pitchFamily="2" charset="0"/>
              </a:rPr>
              <a:t>Завдання</a:t>
            </a:r>
            <a:r>
              <a:rPr lang="ru-RU" sz="1600" b="1" dirty="0">
                <a:solidFill>
                  <a:srgbClr val="F9B701"/>
                </a:solidFill>
                <a:latin typeface="Microtype" panose="02000000000000000000" pitchFamily="2" charset="0"/>
              </a:rPr>
              <a:t>:</a:t>
            </a:r>
            <a:r>
              <a:rPr lang="ru-RU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 </a:t>
            </a:r>
            <a:r>
              <a:rPr lang="ru-RU" sz="1600" b="0" dirty="0">
                <a:solidFill>
                  <a:schemeClr val="bg1"/>
                </a:solidFill>
                <a:latin typeface="Microtype" panose="02000000000000000000" pitchFamily="2" charset="0"/>
              </a:rPr>
              <a:t>Якими будуть дії Валентина? Які наслідки можуть бути в цій ситуації?</a:t>
            </a:r>
            <a:endParaRPr sz="1600" b="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1241" y="3429000"/>
            <a:ext cx="5641579" cy="3256600"/>
          </a:xfrm>
          <a:prstGeom prst="ellipse">
            <a:avLst/>
          </a:prstGeom>
          <a:solidFill>
            <a:schemeClr val="bg1">
              <a:alpha val="38921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 b="1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pPr algn="ctr"/>
            <a:r>
              <a:rPr lang="uk-UA" sz="1800" b="1" dirty="0">
                <a:solidFill>
                  <a:schemeClr val="bg1"/>
                </a:solidFill>
                <a:latin typeface="Microtype" panose="02000000000000000000" pitchFamily="2" charset="0"/>
              </a:rPr>
              <a:t>Група результатів 1</a:t>
            </a:r>
          </a:p>
          <a:p>
            <a:pPr algn="ctr"/>
            <a:r>
              <a:rPr lang="uk-UA" sz="1800" b="1" dirty="0">
                <a:solidFill>
                  <a:schemeClr val="bg1"/>
                </a:solidFill>
                <a:latin typeface="Microtype" panose="02000000000000000000" pitchFamily="2" charset="0"/>
              </a:rPr>
              <a:t>Відстоює власні інтереси</a:t>
            </a:r>
          </a:p>
          <a:p>
            <a:pPr algn="ctr"/>
            <a:r>
              <a:rPr lang="uk-UA" sz="1800" b="1" dirty="0">
                <a:solidFill>
                  <a:schemeClr val="bg1"/>
                </a:solidFill>
                <a:latin typeface="Microtype" panose="02000000000000000000" pitchFamily="2" charset="0"/>
              </a:rPr>
              <a:t>та інтереси інших осіб</a:t>
            </a:r>
            <a:endParaRPr lang="uk-UA" sz="1800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pPr algn="ctr"/>
            <a:r>
              <a:rPr lang="uk-UA" sz="1800" b="1" dirty="0">
                <a:solidFill>
                  <a:schemeClr val="bg1"/>
                </a:solidFill>
                <a:latin typeface="Microtype" panose="02000000000000000000" pitchFamily="2" charset="0"/>
              </a:rPr>
              <a:t>[СЗО 1.2]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виявляє ознаки булінгу, насилля, зокрема в цифровому середовищі, знає способи протидії насиллю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і цькуванню, ресурси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для повідомлення про виявлені випадки 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Microtype" panose="02000000000000000000" pitchFamily="2" charset="0"/>
              </a:rPr>
              <a:t>[9 СЗО 1.2.1-2]</a:t>
            </a:r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6850776" y="3668886"/>
            <a:ext cx="5039983" cy="2856458"/>
          </a:xfrm>
          <a:prstGeom prst="roundRect">
            <a:avLst/>
          </a:prstGeom>
          <a:solidFill>
            <a:schemeClr val="bg1">
              <a:alpha val="3898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9B701"/>
                </a:solidFill>
                <a:latin typeface="Microtype" panose="02000000000000000000" pitchFamily="2" charset="0"/>
              </a:rPr>
              <a:t>Критерії оцінювання: </a:t>
            </a:r>
          </a:p>
          <a:p>
            <a:r>
              <a:rPr lang="uk-UA" sz="1600" dirty="0">
                <a:solidFill>
                  <a:srgbClr val="F9B701"/>
                </a:solidFill>
                <a:latin typeface="Microtype" panose="02000000000000000000" pitchFamily="2" charset="0"/>
              </a:rPr>
              <a:t>Високий рівень</a:t>
            </a: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: </a:t>
            </a:r>
          </a:p>
          <a:p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повний перелік дій та 2 наслідки</a:t>
            </a:r>
          </a:p>
          <a:p>
            <a:r>
              <a:rPr lang="uk-UA" sz="1600" dirty="0">
                <a:solidFill>
                  <a:srgbClr val="F9B701"/>
                </a:solidFill>
                <a:latin typeface="Microtype" panose="02000000000000000000" pitchFamily="2" charset="0"/>
              </a:rPr>
              <a:t>Достатній рівень</a:t>
            </a: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: </a:t>
            </a:r>
          </a:p>
          <a:p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неповний перелік дій та 1 наслідок</a:t>
            </a:r>
          </a:p>
          <a:p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(або навпаки) </a:t>
            </a:r>
          </a:p>
          <a:p>
            <a:r>
              <a:rPr lang="uk-UA" sz="1600" dirty="0">
                <a:solidFill>
                  <a:srgbClr val="F9B701"/>
                </a:solidFill>
                <a:latin typeface="Microtype" panose="02000000000000000000" pitchFamily="2" charset="0"/>
              </a:rPr>
              <a:t>Середній рівень</a:t>
            </a: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: фрагментарний перелік  дій на відсутність наслідків (або навпаки) </a:t>
            </a:r>
          </a:p>
          <a:p>
            <a:r>
              <a:rPr lang="uk-UA" sz="1600" dirty="0">
                <a:solidFill>
                  <a:srgbClr val="F9B701"/>
                </a:solidFill>
                <a:latin typeface="Microtype" panose="02000000000000000000" pitchFamily="2" charset="0"/>
              </a:rPr>
              <a:t>Початковий: </a:t>
            </a:r>
            <a:r>
              <a:rPr lang="uk-UA" sz="1600" dirty="0">
                <a:solidFill>
                  <a:schemeClr val="bg1"/>
                </a:solidFill>
                <a:latin typeface="Microtype" panose="02000000000000000000" pitchFamily="2" charset="0"/>
              </a:rPr>
              <a:t>відсутність зв’язного висловлювання</a:t>
            </a:r>
          </a:p>
        </p:txBody>
      </p:sp>
      <p:pic>
        <p:nvPicPr>
          <p:cNvPr id="6" name="Google Shape;190;p6">
            <a:extLst>
              <a:ext uri="{FF2B5EF4-FFF2-40B4-BE49-F238E27FC236}">
                <a16:creationId xmlns:a16="http://schemas.microsoft.com/office/drawing/2014/main" xmlns="" id="{235E26BE-C8A4-0E4F-BB4D-6663AC5C7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3"/>
          <p:cNvSpPr txBox="1">
            <a:spLocks/>
          </p:cNvSpPr>
          <p:nvPr/>
        </p:nvSpPr>
        <p:spPr>
          <a:xfrm>
            <a:off x="1017760" y="2420888"/>
            <a:ext cx="6552728" cy="24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01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701"/>
            <a:r>
              <a:rPr lang="ru-RU" sz="3200" dirty="0" err="1">
                <a:solidFill>
                  <a:schemeClr val="bg1"/>
                </a:solidFill>
              </a:rPr>
              <a:t>Особливості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оцінювання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</a:p>
          <a:p>
            <a:pPr marL="7701"/>
            <a:r>
              <a:rPr lang="ru-RU" sz="3200" dirty="0">
                <a:solidFill>
                  <a:schemeClr val="bg1"/>
                </a:solidFill>
              </a:rPr>
              <a:t>в </a:t>
            </a:r>
            <a:r>
              <a:rPr lang="ru-RU" sz="3200" dirty="0" err="1">
                <a:solidFill>
                  <a:schemeClr val="bg1"/>
                </a:solidFill>
              </a:rPr>
              <a:t>соціальній</a:t>
            </a:r>
            <a:endParaRPr lang="ru-RU" sz="3200" dirty="0">
              <a:solidFill>
                <a:schemeClr val="bg1"/>
              </a:solidFill>
            </a:endParaRPr>
          </a:p>
          <a:p>
            <a:pPr marL="7701"/>
            <a:r>
              <a:rPr lang="ru-RU" sz="3200" dirty="0">
                <a:solidFill>
                  <a:schemeClr val="bg1"/>
                </a:solidFill>
                <a:latin typeface="Microtype" panose="02000000000000000000" pitchFamily="2" charset="0"/>
              </a:rPr>
              <a:t>та </a:t>
            </a:r>
            <a:r>
              <a:rPr lang="ru-RU" sz="3200" dirty="0" err="1">
                <a:solidFill>
                  <a:schemeClr val="bg1"/>
                </a:solidFill>
                <a:latin typeface="Microtype" panose="02000000000000000000" pitchFamily="2" charset="0"/>
              </a:rPr>
              <a:t>здоров’язбережувальній</a:t>
            </a:r>
            <a:r>
              <a:rPr lang="ru-RU" sz="3200" dirty="0">
                <a:solidFill>
                  <a:schemeClr val="bg1"/>
                </a:solidFill>
                <a:latin typeface="Microtype" panose="02000000000000000000" pitchFamily="2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icrotype" panose="02000000000000000000" pitchFamily="2" charset="0"/>
              </a:rPr>
              <a:t>галузі</a:t>
            </a:r>
            <a:r>
              <a:rPr lang="ru-RU" sz="3200" dirty="0">
                <a:solidFill>
                  <a:schemeClr val="bg1"/>
                </a:solidFill>
                <a:latin typeface="Microtype" panose="02000000000000000000" pitchFamily="2" charset="0"/>
              </a:rPr>
              <a:t> в другому </a:t>
            </a:r>
            <a:r>
              <a:rPr lang="ru-RU" sz="3200" dirty="0" err="1">
                <a:solidFill>
                  <a:schemeClr val="bg1"/>
                </a:solidFill>
                <a:latin typeface="Microtype" panose="02000000000000000000" pitchFamily="2" charset="0"/>
              </a:rPr>
              <a:t>циклі</a:t>
            </a:r>
            <a:r>
              <a:rPr lang="ru-RU" sz="3200" dirty="0">
                <a:solidFill>
                  <a:schemeClr val="bg1"/>
                </a:solidFill>
                <a:latin typeface="Microtype" panose="02000000000000000000" pitchFamily="2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icrotype" panose="02000000000000000000" pitchFamily="2" charset="0"/>
              </a:rPr>
              <a:t>базової</a:t>
            </a:r>
            <a:r>
              <a:rPr lang="ru-RU" sz="3200" dirty="0">
                <a:solidFill>
                  <a:schemeClr val="bg1"/>
                </a:solidFill>
                <a:latin typeface="Microtype" panose="02000000000000000000" pitchFamily="2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icrotype" panose="02000000000000000000" pitchFamily="2" charset="0"/>
              </a:rPr>
              <a:t>освіти</a:t>
            </a:r>
            <a:endParaRPr lang="ru-RU" sz="3200" b="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sp>
        <p:nvSpPr>
          <p:cNvPr id="4" name="Google Shape;134;p2"/>
          <p:cNvSpPr txBox="1">
            <a:spLocks noGrp="1"/>
          </p:cNvSpPr>
          <p:nvPr>
            <p:ph type="title"/>
          </p:nvPr>
        </p:nvSpPr>
        <p:spPr>
          <a:xfrm>
            <a:off x="7246288" y="4659563"/>
            <a:ext cx="4322320" cy="252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ct val="111111"/>
            </a:pPr>
            <a:r>
              <a:rPr lang="uk-UA" sz="2200" dirty="0">
                <a:solidFill>
                  <a:srgbClr val="FFC000"/>
                </a:solidFill>
                <a:latin typeface="Microtype" panose="02000000000000000000" pitchFamily="2" charset="0"/>
              </a:rPr>
              <a:t>Василь Дяків</a:t>
            </a:r>
            <a:r>
              <a:rPr lang="uk-UA" sz="2200" dirty="0">
                <a:solidFill>
                  <a:srgbClr val="2946FB"/>
                </a:solidFill>
                <a:latin typeface="Microtype" panose="02000000000000000000" pitchFamily="2" charset="0"/>
              </a:rPr>
              <a:t/>
            </a:r>
            <a:br>
              <a:rPr lang="uk-UA" sz="2200" dirty="0">
                <a:solidFill>
                  <a:srgbClr val="2946FB"/>
                </a:solidFill>
                <a:latin typeface="Microtype" panose="02000000000000000000" pitchFamily="2" charset="0"/>
              </a:rPr>
            </a:br>
            <a:r>
              <a:rPr lang="uk-UA" sz="1600" b="0" dirty="0">
                <a:latin typeface="Microtype" panose="02000000000000000000" pitchFamily="2" charset="0"/>
              </a:rPr>
              <a:t> учитель  інтегрованого курсу </a:t>
            </a:r>
            <a:br>
              <a:rPr lang="uk-UA" sz="1600" b="0" dirty="0">
                <a:latin typeface="Microtype" panose="02000000000000000000" pitchFamily="2" charset="0"/>
              </a:rPr>
            </a:br>
            <a:r>
              <a:rPr lang="uk-UA" sz="1600" b="0" dirty="0">
                <a:latin typeface="Microtype" panose="02000000000000000000" pitchFamily="2" charset="0"/>
              </a:rPr>
              <a:t>“Здоров’я, безпека та добробут” </a:t>
            </a:r>
            <a:r>
              <a:rPr lang="uk-UA" sz="1600" b="0" dirty="0" err="1">
                <a:latin typeface="Microtype" panose="02000000000000000000" pitchFamily="2" charset="0"/>
              </a:rPr>
              <a:t>Заліщицької</a:t>
            </a:r>
            <a:r>
              <a:rPr lang="uk-UA" sz="1600" b="0" dirty="0">
                <a:latin typeface="Microtype" panose="02000000000000000000" pitchFamily="2" charset="0"/>
              </a:rPr>
              <a:t> гімназії, </a:t>
            </a:r>
            <a:br>
              <a:rPr lang="uk-UA" sz="1600" b="0" dirty="0">
                <a:latin typeface="Microtype" panose="02000000000000000000" pitchFamily="2" charset="0"/>
              </a:rPr>
            </a:br>
            <a:r>
              <a:rPr lang="uk-UA" sz="1600" b="0" dirty="0">
                <a:latin typeface="Microtype" panose="02000000000000000000" pitchFamily="2" charset="0"/>
              </a:rPr>
              <a:t>заслужений вчитель України, переможець </a:t>
            </a:r>
            <a:r>
              <a:rPr lang="fr-FR" sz="1600" b="0" dirty="0">
                <a:latin typeface="Microtype" panose="02000000000000000000" pitchFamily="2" charset="0"/>
              </a:rPr>
              <a:t>Global Teacher Prize Ukraine 2020</a:t>
            </a:r>
            <a:br>
              <a:rPr lang="fr-FR" sz="1600" b="0" dirty="0">
                <a:latin typeface="Microtype" panose="02000000000000000000" pitchFamily="2" charset="0"/>
              </a:rPr>
            </a:br>
            <a:r>
              <a:rPr lang="uk-UA" sz="2200" dirty="0">
                <a:solidFill>
                  <a:srgbClr val="2946FB"/>
                </a:solidFill>
                <a:latin typeface="Microtype" panose="02000000000000000000" pitchFamily="2" charset="0"/>
              </a:rPr>
              <a:t> </a:t>
            </a:r>
            <a:endParaRPr sz="1600" b="0" dirty="0">
              <a:latin typeface="Microtype" panose="02000000000000000000" pitchFamily="2" charset="0"/>
            </a:endParaRPr>
          </a:p>
        </p:txBody>
      </p:sp>
      <p:pic>
        <p:nvPicPr>
          <p:cNvPr id="3" name="Picture 2" descr="E:\весна_літо_початок осені\12.05.2024\дрібниці\Дякі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2304" y="1380419"/>
            <a:ext cx="2618725" cy="3147417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9D8D102-8238-BB49-B391-86CA50BC3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8042" b="37860"/>
          <a:stretch/>
        </p:blipFill>
        <p:spPr>
          <a:xfrm>
            <a:off x="1017760" y="841366"/>
            <a:ext cx="3191065" cy="7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 idx="4294967295"/>
          </p:nvPr>
        </p:nvSpPr>
        <p:spPr>
          <a:xfrm>
            <a:off x="2135560" y="2276872"/>
            <a:ext cx="8810749" cy="316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uk-UA" sz="3600" dirty="0">
                <a:solidFill>
                  <a:schemeClr val="bg1"/>
                </a:solidFill>
                <a:latin typeface="Microtype" panose="02000000000000000000" pitchFamily="2" charset="0"/>
              </a:rPr>
              <a:t>2. Як створювати або обирати відповідні формати завдань</a:t>
            </a:r>
            <a:br>
              <a:rPr lang="uk-UA" sz="36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3600" dirty="0">
                <a:solidFill>
                  <a:schemeClr val="bg1"/>
                </a:solidFill>
                <a:latin typeface="Microtype" panose="02000000000000000000" pitchFamily="2" charset="0"/>
              </a:rPr>
              <a:t>для проведення підсумкового оцінювання задля охоплення різних груп результатів навчання?</a:t>
            </a:r>
            <a:endParaRPr sz="360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pic>
        <p:nvPicPr>
          <p:cNvPr id="5" name="Google Shape;190;p6">
            <a:extLst>
              <a:ext uri="{FF2B5EF4-FFF2-40B4-BE49-F238E27FC236}">
                <a16:creationId xmlns:a16="http://schemas.microsoft.com/office/drawing/2014/main" xmlns="" id="{6711076D-7658-224D-A608-EFE43A3DA7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 idx="4294967295"/>
          </p:nvPr>
        </p:nvSpPr>
        <p:spPr>
          <a:xfrm>
            <a:off x="839416" y="1580356"/>
            <a:ext cx="6768752" cy="4161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  <a:t>Тестові завдання (оберіть декілька</a:t>
            </a:r>
            <a:b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</a:br>
            <a:r>
              <a:rPr lang="uk-UA" sz="2200" b="1" dirty="0">
                <a:solidFill>
                  <a:srgbClr val="F9B701"/>
                </a:solidFill>
                <a:latin typeface="Microtype" panose="02000000000000000000" pitchFamily="2" charset="0"/>
              </a:rPr>
              <a:t>відповідей)</a:t>
            </a:r>
            <a:r>
              <a:rPr lang="uk-UA" sz="2200" dirty="0">
                <a:solidFill>
                  <a:srgbClr val="F9B701"/>
                </a:solidFill>
                <a:latin typeface="Microtype" panose="02000000000000000000" pitchFamily="2" charset="0"/>
              </a:rPr>
              <a:t/>
            </a:r>
            <a:br>
              <a:rPr lang="uk-UA" sz="2200" dirty="0">
                <a:solidFill>
                  <a:srgbClr val="F9B70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rgbClr val="F9B701"/>
                </a:solidFill>
                <a:latin typeface="Microtype" panose="02000000000000000000" pitchFamily="2" charset="0"/>
              </a:rPr>
              <a:t>Перша група галузевих критеріїв</a:t>
            </a:r>
            <a:r>
              <a:rPr lang="uk-UA" sz="2200" dirty="0">
                <a:solidFill>
                  <a:srgbClr val="F9B701"/>
                </a:solidFill>
                <a:latin typeface="Microtype" panose="02000000000000000000" pitchFamily="2" charset="0"/>
              </a:rPr>
              <a:t> </a:t>
            </a:r>
            <a:r>
              <a:rPr lang="uk-UA" sz="2200" b="0" dirty="0">
                <a:solidFill>
                  <a:srgbClr val="F9B701"/>
                </a:solidFill>
                <a:latin typeface="Microtype" panose="02000000000000000000" pitchFamily="2" charset="0"/>
              </a:rPr>
              <a:t>(ГР 1)</a:t>
            </a: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Що необхідно зробити в разі виявлення </a:t>
            </a:r>
            <a:r>
              <a:rPr lang="uk-UA" sz="2200" b="0" dirty="0" err="1">
                <a:solidFill>
                  <a:schemeClr val="bg1"/>
                </a:solidFill>
                <a:latin typeface="Microtype" panose="02000000000000000000" pitchFamily="2" charset="0"/>
              </a:rPr>
              <a:t>боєприпасу</a:t>
            </a: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?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1. Перенести предмет у безпечне місце.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2. Не користуватися поблизу знахідки мобільним телефоном.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3. Дочекатися прибуття фахівців.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4. Повідомити Службі порятунку чи поліції, указавши точне місце небезпечного предмета. 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5. Не чіпати знахідку, не виконувати з нею будь-яких дій.</a:t>
            </a:r>
            <a:b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6. </a:t>
            </a:r>
            <a:r>
              <a:rPr lang="uk-UA" sz="2200" dirty="0">
                <a:solidFill>
                  <a:schemeClr val="bg1"/>
                </a:solidFill>
                <a:latin typeface="Microtype" panose="02000000000000000000" pitchFamily="2" charset="0"/>
              </a:rPr>
              <a:t>Не г</a:t>
            </a:r>
            <a:r>
              <a:rPr lang="uk-UA" sz="2200" b="0" dirty="0">
                <a:solidFill>
                  <a:schemeClr val="bg1"/>
                </a:solidFill>
                <a:latin typeface="Microtype" panose="02000000000000000000" pitchFamily="2" charset="0"/>
              </a:rPr>
              <a:t>ратися предметом, виконуючи з ним різні дії.</a:t>
            </a:r>
            <a:endParaRPr sz="2200" dirty="0">
              <a:latin typeface="Microtype" panose="02000000000000000000" pitchFamily="2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599063" y="2132856"/>
            <a:ext cx="4271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Microtype" panose="02000000000000000000" pitchFamily="2" charset="0"/>
              </a:rPr>
              <a:t>Правильні відповіді:</a:t>
            </a: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 2, 3, 4, 5</a:t>
            </a:r>
            <a:b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endParaRPr lang="uk-UA" sz="2400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r>
              <a:rPr lang="uk-UA" sz="2400" b="1" dirty="0">
                <a:solidFill>
                  <a:schemeClr val="bg1"/>
                </a:solidFill>
                <a:latin typeface="Microtype" panose="02000000000000000000" pitchFamily="2" charset="0"/>
              </a:rPr>
              <a:t>Оцінювання завдання.</a:t>
            </a: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 </a:t>
            </a:r>
            <a:b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400" b="1" dirty="0">
                <a:solidFill>
                  <a:schemeClr val="bg1"/>
                </a:solidFill>
                <a:latin typeface="Microtype" panose="02000000000000000000" pitchFamily="2" charset="0"/>
              </a:rPr>
              <a:t>Кожна правильна відповідь </a:t>
            </a: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по 0,5 бала. </a:t>
            </a:r>
            <a:b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endParaRPr lang="uk-UA" sz="2400" dirty="0">
              <a:solidFill>
                <a:schemeClr val="bg1"/>
              </a:solidFill>
              <a:latin typeface="Microtype" panose="02000000000000000000" pitchFamily="2" charset="0"/>
            </a:endParaRPr>
          </a:p>
          <a:p>
            <a:r>
              <a:rPr lang="uk-UA" sz="2400" b="1" dirty="0">
                <a:solidFill>
                  <a:schemeClr val="bg1"/>
                </a:solidFill>
                <a:latin typeface="Microtype" panose="02000000000000000000" pitchFamily="2" charset="0"/>
              </a:rPr>
              <a:t>Загальна кількість балів </a:t>
            </a: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– 2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9E6C255-62BF-EECF-7209-559883BD4442}"/>
              </a:ext>
            </a:extLst>
          </p:cNvPr>
          <p:cNvSpPr/>
          <p:nvPr/>
        </p:nvSpPr>
        <p:spPr>
          <a:xfrm>
            <a:off x="407368" y="974652"/>
            <a:ext cx="6912768" cy="537321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Google Shape;190;p6">
            <a:extLst>
              <a:ext uri="{FF2B5EF4-FFF2-40B4-BE49-F238E27FC236}">
                <a16:creationId xmlns:a16="http://schemas.microsoft.com/office/drawing/2014/main" xmlns="" id="{A77B97A5-19FB-FF4B-8434-00C26F45CA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 l="15860" t="25219" r="28243" b="22610"/>
          <a:stretch>
            <a:fillRect/>
          </a:stretch>
        </p:blipFill>
        <p:spPr bwMode="auto">
          <a:xfrm>
            <a:off x="1117937" y="1300843"/>
            <a:ext cx="9956125" cy="52245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Google Shape;190;p6">
            <a:extLst>
              <a:ext uri="{FF2B5EF4-FFF2-40B4-BE49-F238E27FC236}">
                <a16:creationId xmlns:a16="http://schemas.microsoft.com/office/drawing/2014/main" xmlns="" id="{F384A502-B6A7-C469-943B-EA8C2D196E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7612209" y="4509120"/>
            <a:ext cx="4243854" cy="19082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Про стан травматизму серед здобувачів освіти та працівників закладів освіти за 2022 рік (</a:t>
            </a:r>
            <a:r>
              <a:rPr kumimoji="0" lang="uk-UA" sz="18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Лист МОН № 1/3567-23 від 13.03.23 року)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Покликання:  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https://osvita.ua/legislation/Ser_osv/88666/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</p:txBody>
      </p:sp>
      <p:pic>
        <p:nvPicPr>
          <p:cNvPr id="50177" name="image1.png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2209" y="1103103"/>
            <a:ext cx="4243854" cy="3208309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35360" y="1103104"/>
            <a:ext cx="710157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Розглянь діаграму та запиши: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3.1. 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Дві причини, які мають найменший відсоток травмування дітей </a:t>
            </a:r>
            <a:r>
              <a:rPr kumimoji="0" lang="uk-UA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(1 бал за 1 причину)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3.2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. По одному профілактичному заходу щодо попередження кожного виду цих травм </a:t>
            </a:r>
            <a:r>
              <a:rPr kumimoji="0" lang="uk-UA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(по 2 бали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за профілактичний захід)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Загальна кількість балів – 6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4. Прочитай ситуацію.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Під час занять баскетбольної секції у школі підліток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після високого стрибка невдало приземлився і відчув біль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у </a:t>
            </a:r>
            <a:r>
              <a:rPr kumimoji="0" lang="uk-UA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гомілкостопі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Запиши: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4.1. 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Яку травму міг отримати підліток? </a:t>
            </a:r>
            <a:r>
              <a:rPr kumimoji="0" lang="uk-UA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(1 бал)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4.2. 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Дві ознаки названої травми. </a:t>
            </a:r>
            <a:r>
              <a:rPr kumimoji="0" lang="uk-UA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(По 2 бали за кожну ознаку)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4.3. 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Три дії, які потрібно виконати у такому випадку?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(По 2 бали за кожну дію).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type" panose="02000000000000000000" pitchFamily="2" charset="0"/>
                <a:ea typeface="Times New Roman" pitchFamily="18" charset="0"/>
                <a:cs typeface="Arial" pitchFamily="34" charset="0"/>
              </a:rPr>
              <a:t>Загальна кількість балів - 11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type" panose="02000000000000000000" pitchFamily="2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-146717" y="211898"/>
            <a:ext cx="7416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2400" b="1" dirty="0">
                <a:solidFill>
                  <a:srgbClr val="F9B701"/>
                </a:solidFill>
                <a:latin typeface="Innerspace" panose="02000803000000020004" pitchFamily="2" charset="0"/>
                <a:ea typeface="Times New Roman" pitchFamily="18" charset="0"/>
                <a:cs typeface="Arial" pitchFamily="34" charset="0"/>
              </a:rPr>
              <a:t>ДРУГА ГРУПА ГАЛУЗЕВИХ РЕЗУЛЬТАТІВ </a:t>
            </a:r>
          </a:p>
        </p:txBody>
      </p:sp>
      <p:pic>
        <p:nvPicPr>
          <p:cNvPr id="6" name="Google Shape;190;p6">
            <a:extLst>
              <a:ext uri="{FF2B5EF4-FFF2-40B4-BE49-F238E27FC236}">
                <a16:creationId xmlns:a16="http://schemas.microsoft.com/office/drawing/2014/main" xmlns="" id="{43D51DB3-345E-AA45-930F-F16CCF7CD0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8042" b="37860"/>
          <a:stretch/>
        </p:blipFill>
        <p:spPr>
          <a:xfrm>
            <a:off x="9264352" y="332656"/>
            <a:ext cx="2591711" cy="6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 l="13093" t="44532" r="27136" b="23594"/>
          <a:stretch>
            <a:fillRect/>
          </a:stretch>
        </p:blipFill>
        <p:spPr bwMode="auto">
          <a:xfrm>
            <a:off x="263349" y="4221088"/>
            <a:ext cx="7735083" cy="2319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 l="14580" t="28344" r="27309" b="22438"/>
          <a:stretch>
            <a:fillRect/>
          </a:stretch>
        </p:blipFill>
        <p:spPr bwMode="auto">
          <a:xfrm>
            <a:off x="263350" y="461815"/>
            <a:ext cx="7735083" cy="36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кутник 7"/>
          <p:cNvSpPr/>
          <p:nvPr/>
        </p:nvSpPr>
        <p:spPr>
          <a:xfrm>
            <a:off x="8188077" y="2521471"/>
            <a:ext cx="3816424" cy="2319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700" b="1" dirty="0" err="1">
                <a:solidFill>
                  <a:schemeClr val="bg1"/>
                </a:solidFill>
                <a:latin typeface="Microtype" panose="02000000000000000000" pitchFamily="2" charset="0"/>
              </a:rPr>
              <a:t>Увідповідніть</a:t>
            </a:r>
            <a:r>
              <a:rPr lang="uk-UA" sz="1700" b="1" dirty="0">
                <a:solidFill>
                  <a:schemeClr val="bg1"/>
                </a:solidFill>
                <a:latin typeface="Microtype" panose="02000000000000000000" pitchFamily="2" charset="0"/>
              </a:rPr>
              <a:t> види діяльності</a:t>
            </a:r>
          </a:p>
          <a:p>
            <a:r>
              <a:rPr lang="uk-UA" sz="1700" b="1" dirty="0">
                <a:solidFill>
                  <a:schemeClr val="bg1"/>
                </a:solidFill>
                <a:latin typeface="Microtype" panose="02000000000000000000" pitchFamily="2" charset="0"/>
              </a:rPr>
              <a:t>й уміння ефективно вчитися </a:t>
            </a:r>
          </a:p>
          <a:p>
            <a:r>
              <a:rPr lang="uk-UA" sz="1700" b="1" dirty="0">
                <a:solidFill>
                  <a:schemeClr val="bg1"/>
                </a:solidFill>
                <a:latin typeface="Microtype" panose="02000000000000000000" pitchFamily="2" charset="0"/>
              </a:rPr>
              <a:t>Правильні відповіді:</a:t>
            </a:r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 1Г, 2В, 3А, 4Б</a:t>
            </a:r>
          </a:p>
          <a:p>
            <a:r>
              <a:rPr lang="uk-UA" sz="1700" b="1" dirty="0">
                <a:solidFill>
                  <a:schemeClr val="bg1"/>
                </a:solidFill>
                <a:latin typeface="Microtype" panose="02000000000000000000" pitchFamily="2" charset="0"/>
              </a:rPr>
              <a:t>Оцінювання завдання. </a:t>
            </a:r>
          </a:p>
          <a:p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Правильна відповідь  - 1 бал. </a:t>
            </a:r>
          </a:p>
          <a:p>
            <a:r>
              <a:rPr lang="uk-UA" sz="1700" dirty="0">
                <a:solidFill>
                  <a:schemeClr val="bg1"/>
                </a:solidFill>
                <a:latin typeface="Microtype" panose="02000000000000000000" pitchFamily="2" charset="0"/>
              </a:rPr>
              <a:t>Максимальна кількість балів - 4</a:t>
            </a:r>
          </a:p>
        </p:txBody>
      </p:sp>
      <p:pic>
        <p:nvPicPr>
          <p:cNvPr id="2" name="Google Shape;190;p6">
            <a:extLst>
              <a:ext uri="{FF2B5EF4-FFF2-40B4-BE49-F238E27FC236}">
                <a16:creationId xmlns:a16="http://schemas.microsoft.com/office/drawing/2014/main" xmlns="" id="{0552F162-D0B4-7886-D1B4-C6861E9D6B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8042" b="37860"/>
          <a:stretch/>
        </p:blipFill>
        <p:spPr>
          <a:xfrm>
            <a:off x="9473667" y="332656"/>
            <a:ext cx="2526989" cy="6089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EC16B0FD-37D7-7C26-8D86-66C6A9923AD2}"/>
              </a:ext>
            </a:extLst>
          </p:cNvPr>
          <p:cNvSpPr/>
          <p:nvPr/>
        </p:nvSpPr>
        <p:spPr>
          <a:xfrm>
            <a:off x="8184232" y="2708920"/>
            <a:ext cx="3816424" cy="19442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7680176" y="2564904"/>
            <a:ext cx="3816424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Microtype" panose="02000000000000000000" pitchFamily="2" charset="0"/>
              </a:rPr>
              <a:t>Структура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latin typeface="Microtype" panose="02000000000000000000" pitchFamily="2" charset="0"/>
              </a:rPr>
              <a:t>та оцінювання розгорнутих відповідей </a:t>
            </a:r>
            <a:endParaRPr lang="uk-UA" sz="2400" dirty="0">
              <a:solidFill>
                <a:schemeClr val="bg1"/>
              </a:solidFill>
              <a:latin typeface="Microtype" panose="02000000000000000000" pitchFamily="2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 l="19180" t="24235" r="30457" b="6250"/>
          <a:stretch>
            <a:fillRect/>
          </a:stretch>
        </p:blipFill>
        <p:spPr bwMode="auto">
          <a:xfrm>
            <a:off x="254453" y="853153"/>
            <a:ext cx="7051960" cy="54726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Google Shape;190;p6">
            <a:extLst>
              <a:ext uri="{FF2B5EF4-FFF2-40B4-BE49-F238E27FC236}">
                <a16:creationId xmlns:a16="http://schemas.microsoft.com/office/drawing/2014/main" xmlns="" id="{6701C8BD-25DA-22D7-0C41-8E4BC2BC46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8042" b="37860"/>
          <a:stretch/>
        </p:blipFill>
        <p:spPr>
          <a:xfrm>
            <a:off x="9336360" y="548680"/>
            <a:ext cx="2526989" cy="6089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9F55CC5-EACC-E77F-35BC-0DB19871CF4D}"/>
              </a:ext>
            </a:extLst>
          </p:cNvPr>
          <p:cNvSpPr/>
          <p:nvPr/>
        </p:nvSpPr>
        <p:spPr>
          <a:xfrm>
            <a:off x="7464152" y="2348880"/>
            <a:ext cx="4399197" cy="187220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24161" t="26138" r="34885" b="16704"/>
          <a:stretch>
            <a:fillRect/>
          </a:stretch>
        </p:blipFill>
        <p:spPr bwMode="auto">
          <a:xfrm>
            <a:off x="191424" y="1484784"/>
            <a:ext cx="6480559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 l="22882" t="23422" r="32843" b="48031"/>
          <a:stretch>
            <a:fillRect/>
          </a:stretch>
        </p:blipFill>
        <p:spPr bwMode="auto">
          <a:xfrm>
            <a:off x="6701002" y="2420888"/>
            <a:ext cx="5447928" cy="197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91424" y="390629"/>
            <a:ext cx="8040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C000"/>
                </a:solidFill>
                <a:latin typeface="Innerspace" panose="02000803000000020004" pitchFamily="2" charset="0"/>
              </a:rPr>
              <a:t>Орієнтовний алгоритм створення та проведення діагностичної (підсумкової)  роботи </a:t>
            </a:r>
          </a:p>
        </p:txBody>
      </p:sp>
      <p:pic>
        <p:nvPicPr>
          <p:cNvPr id="2" name="Google Shape;190;p6">
            <a:extLst>
              <a:ext uri="{FF2B5EF4-FFF2-40B4-BE49-F238E27FC236}">
                <a16:creationId xmlns:a16="http://schemas.microsoft.com/office/drawing/2014/main" xmlns="" id="{0B59AAC5-CCFF-BB92-7AA3-BEEE729304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8042" b="37860"/>
          <a:stretch/>
        </p:blipFill>
        <p:spPr>
          <a:xfrm>
            <a:off x="9264352" y="375552"/>
            <a:ext cx="2526989" cy="608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40016" y="1844824"/>
            <a:ext cx="5592762" cy="3527425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Орієнтовне компонування / поєднання типів завдань</a:t>
            </a:r>
            <a:b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під час складання діагностичної (підсумкової) роботи</a:t>
            </a:r>
            <a:b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з предметів / інтегрованих курсів соціальної та </a:t>
            </a:r>
            <a:r>
              <a:rPr lang="uk-UA" sz="2400" dirty="0" err="1">
                <a:solidFill>
                  <a:schemeClr val="bg1"/>
                </a:solidFill>
                <a:latin typeface="Microtype" panose="02000000000000000000" pitchFamily="2" charset="0"/>
              </a:rPr>
              <a:t>здоров’язбережувальної</a:t>
            </a:r>
            <a:r>
              <a:rPr lang="uk-UA" sz="2400" dirty="0">
                <a:solidFill>
                  <a:schemeClr val="bg1"/>
                </a:solidFill>
                <a:latin typeface="Microtype" panose="02000000000000000000" pitchFamily="2" charset="0"/>
              </a:rPr>
              <a:t> освітньої галузі (комплексної на один урок (заняття)</a:t>
            </a:r>
            <a:r>
              <a:rPr lang="uk-UA" sz="2400" dirty="0">
                <a:latin typeface="Microtype" panose="02000000000000000000" pitchFamily="2" charset="0"/>
              </a:rPr>
              <a:t/>
            </a:r>
            <a:br>
              <a:rPr lang="uk-UA" sz="2400" dirty="0">
                <a:latin typeface="Microtype" panose="02000000000000000000" pitchFamily="2" charset="0"/>
              </a:rPr>
            </a:br>
            <a:endParaRPr lang="uk-UA" sz="2400" dirty="0">
              <a:latin typeface="Microtype" panose="02000000000000000000" pitchFamily="2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26929" t="21282" r="37098" b="6250"/>
          <a:stretch>
            <a:fillRect/>
          </a:stretch>
        </p:blipFill>
        <p:spPr bwMode="auto">
          <a:xfrm>
            <a:off x="191344" y="85161"/>
            <a:ext cx="5904656" cy="668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368EC998-F625-3A63-7A29-587E759907F5}"/>
              </a:ext>
            </a:extLst>
          </p:cNvPr>
          <p:cNvSpPr/>
          <p:nvPr/>
        </p:nvSpPr>
        <p:spPr>
          <a:xfrm>
            <a:off x="6240016" y="1844824"/>
            <a:ext cx="5688632" cy="324036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Google Shape;190;p6">
            <a:extLst>
              <a:ext uri="{FF2B5EF4-FFF2-40B4-BE49-F238E27FC236}">
                <a16:creationId xmlns:a16="http://schemas.microsoft.com/office/drawing/2014/main" xmlns="" id="{3315122C-6632-FB47-5E54-ABEB509799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178343" y="332656"/>
            <a:ext cx="2526989" cy="608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68208" y="1772816"/>
            <a:ext cx="3863752" cy="2916237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Microtype" panose="02000000000000000000" pitchFamily="2" charset="0"/>
              </a:rPr>
              <a:t>Оцінювання комплексної підсумкової (діагностичної) роботи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3093" t="34078" r="28797" b="9813"/>
          <a:stretch>
            <a:fillRect/>
          </a:stretch>
        </p:blipFill>
        <p:spPr bwMode="auto">
          <a:xfrm>
            <a:off x="191344" y="1178706"/>
            <a:ext cx="756084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8D0A748-D290-3260-854B-7340047392B5}"/>
              </a:ext>
            </a:extLst>
          </p:cNvPr>
          <p:cNvSpPr/>
          <p:nvPr/>
        </p:nvSpPr>
        <p:spPr>
          <a:xfrm>
            <a:off x="8328248" y="1988840"/>
            <a:ext cx="3168352" cy="25202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Google Shape;190;p6">
            <a:extLst>
              <a:ext uri="{FF2B5EF4-FFF2-40B4-BE49-F238E27FC236}">
                <a16:creationId xmlns:a16="http://schemas.microsoft.com/office/drawing/2014/main" xmlns="" id="{69FA0DD1-E69A-D947-888D-0C63613B70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192344" y="562568"/>
            <a:ext cx="2526989" cy="608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67;p5">
            <a:extLst>
              <a:ext uri="{FF2B5EF4-FFF2-40B4-BE49-F238E27FC236}">
                <a16:creationId xmlns:a16="http://schemas.microsoft.com/office/drawing/2014/main" xmlns="" id="{C08E6084-F70C-CD42-05EB-6997FA0E61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2594" y="21744"/>
            <a:ext cx="12214594" cy="6836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8;p5">
            <a:extLst>
              <a:ext uri="{FF2B5EF4-FFF2-40B4-BE49-F238E27FC236}">
                <a16:creationId xmlns:a16="http://schemas.microsoft.com/office/drawing/2014/main" xmlns="" id="{C2EFF057-5247-8A29-E0F3-BFA23750C22D}"/>
              </a:ext>
            </a:extLst>
          </p:cNvPr>
          <p:cNvSpPr/>
          <p:nvPr/>
        </p:nvSpPr>
        <p:spPr>
          <a:xfrm>
            <a:off x="-22595" y="21744"/>
            <a:ext cx="12214594" cy="6836256"/>
          </a:xfrm>
          <a:prstGeom prst="rect">
            <a:avLst/>
          </a:prstGeom>
          <a:gradFill>
            <a:gsLst>
              <a:gs pos="0">
                <a:srgbClr val="130530"/>
              </a:gs>
              <a:gs pos="77000">
                <a:srgbClr val="152ED5">
                  <a:alpha val="81960"/>
                </a:srgbClr>
              </a:gs>
              <a:gs pos="100000">
                <a:srgbClr val="1A37FF">
                  <a:alpha val="8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56240" y="2404927"/>
            <a:ext cx="3816424" cy="2069889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C000"/>
                </a:solidFill>
                <a:latin typeface="Microtype" panose="02000000000000000000" pitchFamily="2" charset="0"/>
              </a:rPr>
              <a:t>Трохи</a:t>
            </a:r>
            <a:br>
              <a:rPr lang="uk-UA" sz="3600" dirty="0">
                <a:solidFill>
                  <a:srgbClr val="FFC000"/>
                </a:solidFill>
                <a:latin typeface="Microtype" panose="02000000000000000000" pitchFamily="2" charset="0"/>
              </a:rPr>
            </a:br>
            <a:r>
              <a:rPr lang="uk-UA" sz="3600" dirty="0">
                <a:solidFill>
                  <a:srgbClr val="FFC000"/>
                </a:solidFill>
                <a:latin typeface="Microtype" panose="02000000000000000000" pitchFamily="2" charset="0"/>
              </a:rPr>
              <a:t>про онлайн…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1429" y="931874"/>
            <a:ext cx="7200800" cy="5015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  <a:defRPr/>
            </a:pPr>
            <a:r>
              <a:rPr lang="uk-UA" sz="2800" b="1" dirty="0">
                <a:solidFill>
                  <a:srgbClr val="F9B701"/>
                </a:solidFill>
                <a:latin typeface="Microtype" panose="02000000000000000000" pitchFamily="2" charset="0"/>
              </a:rPr>
              <a:t>Платформи, на яких можна розробляти завдання:</a:t>
            </a:r>
          </a:p>
          <a:p>
            <a:pPr>
              <a:buClr>
                <a:schemeClr val="dk1"/>
              </a:buClr>
              <a:buSzPts val="4400"/>
              <a:defRPr/>
            </a:pPr>
            <a:endParaRPr lang="uk-UA" sz="2800" b="1" dirty="0">
              <a:solidFill>
                <a:srgbClr val="F9B701"/>
              </a:solidFill>
              <a:latin typeface="Microtype" panose="020000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lang="uk-UA" sz="2400" b="1" baseline="0" dirty="0">
                <a:solidFill>
                  <a:schemeClr val="lt1"/>
                </a:solidFill>
                <a:latin typeface="Microtype" panose="02000000000000000000" pitchFamily="2" charset="0"/>
              </a:rPr>
              <a:t>“ВСЕОСВІТА”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lang="uk-UA" sz="2400" b="1" dirty="0" err="1">
                <a:solidFill>
                  <a:schemeClr val="lt1"/>
                </a:solidFill>
                <a:latin typeface="Microtype" panose="02000000000000000000" pitchFamily="2" charset="0"/>
              </a:rPr>
              <a:t>“На</a:t>
            </a:r>
            <a:r>
              <a:rPr lang="uk-UA" sz="2400" b="1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uk-UA" sz="2400" b="1" dirty="0" err="1">
                <a:solidFill>
                  <a:schemeClr val="lt1"/>
                </a:solidFill>
                <a:latin typeface="Microtype" panose="02000000000000000000" pitchFamily="2" charset="0"/>
              </a:rPr>
              <a:t>урок”</a:t>
            </a:r>
            <a:endParaRPr lang="uk-UA" sz="2400" b="1" baseline="0" dirty="0">
              <a:solidFill>
                <a:schemeClr val="lt1"/>
              </a:solidFill>
              <a:latin typeface="Microtype" panose="020000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Електронні журнали (окремі розробники)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noProof="0" dirty="0">
                <a:solidFill>
                  <a:schemeClr val="lt1"/>
                </a:solidFill>
                <a:latin typeface="Microtype" panose="02000000000000000000" pitchFamily="2" charset="0"/>
              </a:rPr>
              <a:t>Forms </a:t>
            </a:r>
            <a:r>
              <a:rPr lang="uk-UA" sz="2400" b="1" noProof="0" dirty="0">
                <a:solidFill>
                  <a:schemeClr val="lt1"/>
                </a:solidFill>
                <a:latin typeface="Microtype" panose="02000000000000000000" pitchFamily="2" charset="0"/>
              </a:rPr>
              <a:t>на </a:t>
            </a:r>
            <a:r>
              <a:rPr lang="uk-UA" sz="2400" b="1" noProof="0" dirty="0" err="1">
                <a:solidFill>
                  <a:schemeClr val="lt1"/>
                </a:solidFill>
                <a:latin typeface="Microtype" panose="02000000000000000000" pitchFamily="2" charset="0"/>
              </a:rPr>
              <a:t>плафтормі</a:t>
            </a:r>
            <a:r>
              <a:rPr lang="uk-UA" sz="2400" b="1" noProof="0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en-US" sz="2400" b="1" noProof="0" dirty="0">
                <a:solidFill>
                  <a:schemeClr val="lt1"/>
                </a:solidFill>
                <a:latin typeface="Microtype" panose="02000000000000000000" pitchFamily="2" charset="0"/>
              </a:rPr>
              <a:t>Google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Forms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 </a:t>
            </a:r>
            <a:r>
              <a:rPr kumimoji="0" lang="uk-UA" sz="2400" b="1" i="0" u="none" strike="noStrike" kern="0" cap="none" spc="0" normalizeH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icrotype" panose="02000000000000000000" pitchFamily="2" charset="0"/>
                <a:sym typeface="Arial"/>
              </a:rPr>
              <a:t>на платформі Офіс 365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baseline="0" noProof="0" dirty="0" err="1">
                <a:solidFill>
                  <a:schemeClr val="lt1"/>
                </a:solidFill>
                <a:latin typeface="Microtype" panose="02000000000000000000" pitchFamily="2" charset="0"/>
              </a:rPr>
              <a:t>Classtime</a:t>
            </a: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icrotype" panose="02000000000000000000" pitchFamily="2" charset="0"/>
              <a:sym typeface="Arial"/>
            </a:endParaRPr>
          </a:p>
        </p:txBody>
      </p:sp>
      <p:pic>
        <p:nvPicPr>
          <p:cNvPr id="7" name="Google Shape;190;p6">
            <a:extLst>
              <a:ext uri="{FF2B5EF4-FFF2-40B4-BE49-F238E27FC236}">
                <a16:creationId xmlns:a16="http://schemas.microsoft.com/office/drawing/2014/main" xmlns="" id="{178E0D08-FB43-FA0D-6E07-20DAF3EAC2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192344" y="562568"/>
            <a:ext cx="2526989" cy="608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44229" y="505135"/>
            <a:ext cx="2882427" cy="693632"/>
          </a:xfrm>
          <a:custGeom>
            <a:avLst/>
            <a:gdLst/>
            <a:ahLst/>
            <a:cxnLst/>
            <a:rect l="l" t="t" r="r" b="b"/>
            <a:pathLst>
              <a:path w="4323944" h="1040521">
                <a:moveTo>
                  <a:pt x="0" y="0"/>
                </a:moveTo>
                <a:lnTo>
                  <a:pt x="4323944" y="0"/>
                </a:lnTo>
                <a:lnTo>
                  <a:pt x="4323944" y="1040521"/>
                </a:lnTo>
                <a:lnTo>
                  <a:pt x="0" y="1040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52184" y="2174865"/>
            <a:ext cx="4352357" cy="4205465"/>
          </a:xfrm>
          <a:custGeom>
            <a:avLst/>
            <a:gdLst/>
            <a:ahLst/>
            <a:cxnLst/>
            <a:rect l="l" t="t" r="r" b="b"/>
            <a:pathLst>
              <a:path w="6528994" h="6308640">
                <a:moveTo>
                  <a:pt x="0" y="0"/>
                </a:moveTo>
                <a:lnTo>
                  <a:pt x="6528994" y="0"/>
                </a:lnTo>
                <a:lnTo>
                  <a:pt x="6528994" y="6308640"/>
                </a:lnTo>
                <a:lnTo>
                  <a:pt x="0" y="6308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object 2"/>
          <p:cNvGrpSpPr/>
          <p:nvPr/>
        </p:nvGrpSpPr>
        <p:grpSpPr>
          <a:xfrm>
            <a:off x="3462118" y="1027646"/>
            <a:ext cx="6051550" cy="5830570"/>
            <a:chOff x="5193176" y="1541468"/>
            <a:chExt cx="9077325" cy="8745855"/>
          </a:xfrm>
        </p:grpSpPr>
        <p:pic>
          <p:nvPicPr>
            <p:cNvPr id="6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3332" y="1541468"/>
              <a:ext cx="5333626" cy="5409705"/>
            </a:xfrm>
            <a:prstGeom prst="rect">
              <a:avLst/>
            </a:prstGeom>
          </p:spPr>
        </p:pic>
        <p:pic>
          <p:nvPicPr>
            <p:cNvPr id="7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3176" y="2181393"/>
              <a:ext cx="9077324" cy="8105606"/>
            </a:xfrm>
            <a:prstGeom prst="rect">
              <a:avLst/>
            </a:prstGeom>
          </p:spPr>
        </p:pic>
      </p:grpSp>
      <p:sp>
        <p:nvSpPr>
          <p:cNvPr id="8" name="object 18"/>
          <p:cNvSpPr txBox="1"/>
          <p:nvPr/>
        </p:nvSpPr>
        <p:spPr>
          <a:xfrm>
            <a:off x="676134" y="1473234"/>
            <a:ext cx="4127923" cy="68749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4400" b="1" spc="-80" dirty="0">
                <a:solidFill>
                  <a:schemeClr val="bg1"/>
                </a:solidFill>
                <a:latin typeface="Tahoma"/>
                <a:cs typeface="Tahoma"/>
              </a:rPr>
              <a:t>ОЦІНЮВАННЯ</a:t>
            </a:r>
            <a:endParaRPr sz="4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9" name="object 5"/>
          <p:cNvGrpSpPr/>
          <p:nvPr/>
        </p:nvGrpSpPr>
        <p:grpSpPr>
          <a:xfrm>
            <a:off x="867564" y="2555913"/>
            <a:ext cx="3339677" cy="2678007"/>
            <a:chOff x="1301346" y="4335164"/>
            <a:chExt cx="5009515" cy="4017010"/>
          </a:xfrm>
        </p:grpSpPr>
        <p:pic>
          <p:nvPicPr>
            <p:cNvPr id="10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346" y="4364099"/>
              <a:ext cx="2073053" cy="398785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05298" y="4335164"/>
              <a:ext cx="3605014" cy="3014424"/>
            </a:xfrm>
            <a:prstGeom prst="rect">
              <a:avLst/>
            </a:prstGeom>
          </p:spPr>
        </p:pic>
      </p:grpSp>
      <p:pic>
        <p:nvPicPr>
          <p:cNvPr id="12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8651" y="6054866"/>
            <a:ext cx="1667063" cy="589029"/>
          </a:xfrm>
          <a:prstGeom prst="rect">
            <a:avLst/>
          </a:prstGeom>
        </p:spPr>
      </p:pic>
      <p:pic>
        <p:nvPicPr>
          <p:cNvPr id="13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28577" y="6119851"/>
            <a:ext cx="1679191" cy="461221"/>
          </a:xfrm>
          <a:prstGeom prst="rect">
            <a:avLst/>
          </a:prstGeom>
        </p:spPr>
      </p:pic>
      <p:sp>
        <p:nvSpPr>
          <p:cNvPr id="14" name="object 19"/>
          <p:cNvSpPr txBox="1">
            <a:spLocks/>
          </p:cNvSpPr>
          <p:nvPr/>
        </p:nvSpPr>
        <p:spPr>
          <a:xfrm>
            <a:off x="8634951" y="1567957"/>
            <a:ext cx="2303780" cy="698481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6">
              <a:spcBef>
                <a:spcPts val="67"/>
              </a:spcBef>
            </a:pPr>
            <a:r>
              <a:rPr lang="ru-RU" sz="4400" spc="-63" dirty="0" smtClean="0">
                <a:solidFill>
                  <a:schemeClr val="bg1"/>
                </a:solidFill>
              </a:rPr>
              <a:t>ОЦІНКА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5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17118" y="3295554"/>
            <a:ext cx="1585978" cy="2658571"/>
          </a:xfrm>
          <a:prstGeom prst="rect">
            <a:avLst/>
          </a:prstGeom>
        </p:spPr>
      </p:pic>
      <p:grpSp>
        <p:nvGrpSpPr>
          <p:cNvPr id="16" name="object 12"/>
          <p:cNvGrpSpPr/>
          <p:nvPr/>
        </p:nvGrpSpPr>
        <p:grpSpPr>
          <a:xfrm>
            <a:off x="8598204" y="3684800"/>
            <a:ext cx="956310" cy="652779"/>
            <a:chOff x="12897305" y="5527199"/>
            <a:chExt cx="1434465" cy="979169"/>
          </a:xfrm>
        </p:grpSpPr>
        <p:sp>
          <p:nvSpPr>
            <p:cNvPr id="17" name="object 13"/>
            <p:cNvSpPr/>
            <p:nvPr/>
          </p:nvSpPr>
          <p:spPr>
            <a:xfrm>
              <a:off x="12945542" y="5600966"/>
              <a:ext cx="1386205" cy="905510"/>
            </a:xfrm>
            <a:custGeom>
              <a:avLst/>
              <a:gdLst/>
              <a:ahLst/>
              <a:cxnLst/>
              <a:rect l="l" t="t" r="r" b="b"/>
              <a:pathLst>
                <a:path w="1386205" h="905509">
                  <a:moveTo>
                    <a:pt x="700392" y="603173"/>
                  </a:moveTo>
                  <a:lnTo>
                    <a:pt x="697484" y="597662"/>
                  </a:lnTo>
                  <a:lnTo>
                    <a:pt x="521220" y="485216"/>
                  </a:lnTo>
                  <a:lnTo>
                    <a:pt x="509422" y="455041"/>
                  </a:lnTo>
                  <a:lnTo>
                    <a:pt x="476567" y="371055"/>
                  </a:lnTo>
                  <a:lnTo>
                    <a:pt x="643407" y="221640"/>
                  </a:lnTo>
                  <a:lnTo>
                    <a:pt x="645147" y="214388"/>
                  </a:lnTo>
                  <a:lnTo>
                    <a:pt x="640283" y="201574"/>
                  </a:lnTo>
                  <a:lnTo>
                    <a:pt x="634123" y="197332"/>
                  </a:lnTo>
                  <a:lnTo>
                    <a:pt x="584034" y="197332"/>
                  </a:lnTo>
                  <a:lnTo>
                    <a:pt x="584034" y="230441"/>
                  </a:lnTo>
                  <a:lnTo>
                    <a:pt x="440842" y="358660"/>
                  </a:lnTo>
                  <a:lnTo>
                    <a:pt x="439102" y="365975"/>
                  </a:lnTo>
                  <a:lnTo>
                    <a:pt x="441071" y="371055"/>
                  </a:lnTo>
                  <a:lnTo>
                    <a:pt x="473913" y="455041"/>
                  </a:lnTo>
                  <a:lnTo>
                    <a:pt x="457962" y="444868"/>
                  </a:lnTo>
                  <a:lnTo>
                    <a:pt x="383667" y="397510"/>
                  </a:lnTo>
                  <a:lnTo>
                    <a:pt x="377228" y="397268"/>
                  </a:lnTo>
                  <a:lnTo>
                    <a:pt x="366610" y="403110"/>
                  </a:lnTo>
                  <a:lnTo>
                    <a:pt x="363296" y="408660"/>
                  </a:lnTo>
                  <a:lnTo>
                    <a:pt x="363385" y="459397"/>
                  </a:lnTo>
                  <a:lnTo>
                    <a:pt x="325551" y="438861"/>
                  </a:lnTo>
                  <a:lnTo>
                    <a:pt x="319608" y="438861"/>
                  </a:lnTo>
                  <a:lnTo>
                    <a:pt x="139382" y="536613"/>
                  </a:lnTo>
                  <a:lnTo>
                    <a:pt x="203555" y="372414"/>
                  </a:lnTo>
                  <a:lnTo>
                    <a:pt x="206057" y="365975"/>
                  </a:lnTo>
                  <a:lnTo>
                    <a:pt x="204317" y="358660"/>
                  </a:lnTo>
                  <a:lnTo>
                    <a:pt x="61150" y="230441"/>
                  </a:lnTo>
                  <a:lnTo>
                    <a:pt x="239458" y="230441"/>
                  </a:lnTo>
                  <a:lnTo>
                    <a:pt x="245338" y="226631"/>
                  </a:lnTo>
                  <a:lnTo>
                    <a:pt x="322592" y="56527"/>
                  </a:lnTo>
                  <a:lnTo>
                    <a:pt x="399834" y="226631"/>
                  </a:lnTo>
                  <a:lnTo>
                    <a:pt x="405714" y="230441"/>
                  </a:lnTo>
                  <a:lnTo>
                    <a:pt x="584034" y="230441"/>
                  </a:lnTo>
                  <a:lnTo>
                    <a:pt x="584034" y="197332"/>
                  </a:lnTo>
                  <a:lnTo>
                    <a:pt x="422821" y="197332"/>
                  </a:lnTo>
                  <a:lnTo>
                    <a:pt x="358902" y="56527"/>
                  </a:lnTo>
                  <a:lnTo>
                    <a:pt x="334949" y="3784"/>
                  </a:lnTo>
                  <a:lnTo>
                    <a:pt x="329069" y="0"/>
                  </a:lnTo>
                  <a:lnTo>
                    <a:pt x="316103" y="0"/>
                  </a:lnTo>
                  <a:lnTo>
                    <a:pt x="310222" y="3784"/>
                  </a:lnTo>
                  <a:lnTo>
                    <a:pt x="222338" y="197332"/>
                  </a:lnTo>
                  <a:lnTo>
                    <a:pt x="11036" y="197332"/>
                  </a:lnTo>
                  <a:lnTo>
                    <a:pt x="4902" y="201574"/>
                  </a:lnTo>
                  <a:lnTo>
                    <a:pt x="0" y="214388"/>
                  </a:lnTo>
                  <a:lnTo>
                    <a:pt x="1752" y="221640"/>
                  </a:lnTo>
                  <a:lnTo>
                    <a:pt x="168567" y="371055"/>
                  </a:lnTo>
                  <a:lnTo>
                    <a:pt x="92100" y="566674"/>
                  </a:lnTo>
                  <a:lnTo>
                    <a:pt x="89598" y="573138"/>
                  </a:lnTo>
                  <a:lnTo>
                    <a:pt x="91363" y="580504"/>
                  </a:lnTo>
                  <a:lnTo>
                    <a:pt x="99682" y="587832"/>
                  </a:lnTo>
                  <a:lnTo>
                    <a:pt x="103581" y="589241"/>
                  </a:lnTo>
                  <a:lnTo>
                    <a:pt x="110210" y="589241"/>
                  </a:lnTo>
                  <a:lnTo>
                    <a:pt x="112915" y="588581"/>
                  </a:lnTo>
                  <a:lnTo>
                    <a:pt x="208762" y="536613"/>
                  </a:lnTo>
                  <a:lnTo>
                    <a:pt x="322592" y="474891"/>
                  </a:lnTo>
                  <a:lnTo>
                    <a:pt x="363448" y="497039"/>
                  </a:lnTo>
                  <a:lnTo>
                    <a:pt x="363575" y="589241"/>
                  </a:lnTo>
                  <a:lnTo>
                    <a:pt x="363689" y="674433"/>
                  </a:lnTo>
                  <a:lnTo>
                    <a:pt x="363791" y="747344"/>
                  </a:lnTo>
                  <a:lnTo>
                    <a:pt x="363842" y="781164"/>
                  </a:lnTo>
                  <a:lnTo>
                    <a:pt x="366941" y="786574"/>
                  </a:lnTo>
                  <a:lnTo>
                    <a:pt x="376999" y="792492"/>
                  </a:lnTo>
                  <a:lnTo>
                    <a:pt x="383197" y="792632"/>
                  </a:lnTo>
                  <a:lnTo>
                    <a:pt x="465505" y="747344"/>
                  </a:lnTo>
                  <a:lnTo>
                    <a:pt x="481914" y="738327"/>
                  </a:lnTo>
                  <a:lnTo>
                    <a:pt x="555180" y="899858"/>
                  </a:lnTo>
                  <a:lnTo>
                    <a:pt x="558736" y="903071"/>
                  </a:lnTo>
                  <a:lnTo>
                    <a:pt x="564819" y="905090"/>
                  </a:lnTo>
                  <a:lnTo>
                    <a:pt x="566572" y="905370"/>
                  </a:lnTo>
                  <a:lnTo>
                    <a:pt x="571080" y="905370"/>
                  </a:lnTo>
                  <a:lnTo>
                    <a:pt x="644626" y="865733"/>
                  </a:lnTo>
                  <a:lnTo>
                    <a:pt x="690587" y="840447"/>
                  </a:lnTo>
                  <a:lnTo>
                    <a:pt x="695744" y="827709"/>
                  </a:lnTo>
                  <a:lnTo>
                    <a:pt x="694956" y="822972"/>
                  </a:lnTo>
                  <a:lnTo>
                    <a:pt x="655040" y="761809"/>
                  </a:lnTo>
                  <a:lnTo>
                    <a:pt x="655040" y="822286"/>
                  </a:lnTo>
                  <a:lnTo>
                    <a:pt x="576033" y="865733"/>
                  </a:lnTo>
                  <a:lnTo>
                    <a:pt x="518236" y="738327"/>
                  </a:lnTo>
                  <a:lnTo>
                    <a:pt x="499198" y="700989"/>
                  </a:lnTo>
                  <a:lnTo>
                    <a:pt x="491363" y="698690"/>
                  </a:lnTo>
                  <a:lnTo>
                    <a:pt x="486854" y="698690"/>
                  </a:lnTo>
                  <a:lnTo>
                    <a:pt x="484124" y="699376"/>
                  </a:lnTo>
                  <a:lnTo>
                    <a:pt x="396887" y="747344"/>
                  </a:lnTo>
                  <a:lnTo>
                    <a:pt x="396760" y="656259"/>
                  </a:lnTo>
                  <a:lnTo>
                    <a:pt x="396633" y="566674"/>
                  </a:lnTo>
                  <a:lnTo>
                    <a:pt x="396519" y="474891"/>
                  </a:lnTo>
                  <a:lnTo>
                    <a:pt x="396494" y="459397"/>
                  </a:lnTo>
                  <a:lnTo>
                    <a:pt x="396468" y="444868"/>
                  </a:lnTo>
                  <a:lnTo>
                    <a:pt x="651319" y="607402"/>
                  </a:lnTo>
                  <a:lnTo>
                    <a:pt x="562470" y="656259"/>
                  </a:lnTo>
                  <a:lnTo>
                    <a:pt x="559549" y="660057"/>
                  </a:lnTo>
                  <a:lnTo>
                    <a:pt x="557314" y="669010"/>
                  </a:lnTo>
                  <a:lnTo>
                    <a:pt x="558114" y="673735"/>
                  </a:lnTo>
                  <a:lnTo>
                    <a:pt x="655040" y="822286"/>
                  </a:lnTo>
                  <a:lnTo>
                    <a:pt x="655040" y="761809"/>
                  </a:lnTo>
                  <a:lnTo>
                    <a:pt x="598030" y="674433"/>
                  </a:lnTo>
                  <a:lnTo>
                    <a:pt x="696747" y="620141"/>
                  </a:lnTo>
                  <a:lnTo>
                    <a:pt x="699998" y="614857"/>
                  </a:lnTo>
                  <a:lnTo>
                    <a:pt x="700392" y="603173"/>
                  </a:lnTo>
                  <a:close/>
                </a:path>
                <a:path w="1386205" h="905509">
                  <a:moveTo>
                    <a:pt x="1385862" y="214414"/>
                  </a:moveTo>
                  <a:lnTo>
                    <a:pt x="1383423" y="208000"/>
                  </a:lnTo>
                  <a:lnTo>
                    <a:pt x="1380947" y="201587"/>
                  </a:lnTo>
                  <a:lnTo>
                    <a:pt x="1374813" y="197345"/>
                  </a:lnTo>
                  <a:lnTo>
                    <a:pt x="1324698" y="197345"/>
                  </a:lnTo>
                  <a:lnTo>
                    <a:pt x="1324698" y="230441"/>
                  </a:lnTo>
                  <a:lnTo>
                    <a:pt x="1181519" y="358660"/>
                  </a:lnTo>
                  <a:lnTo>
                    <a:pt x="1179791" y="365975"/>
                  </a:lnTo>
                  <a:lnTo>
                    <a:pt x="1246466" y="536613"/>
                  </a:lnTo>
                  <a:lnTo>
                    <a:pt x="1132700" y="474916"/>
                  </a:lnTo>
                  <a:lnTo>
                    <a:pt x="1068692" y="440207"/>
                  </a:lnTo>
                  <a:lnTo>
                    <a:pt x="1065974" y="439534"/>
                  </a:lnTo>
                  <a:lnTo>
                    <a:pt x="1060551" y="439534"/>
                  </a:lnTo>
                  <a:lnTo>
                    <a:pt x="1057833" y="440207"/>
                  </a:lnTo>
                  <a:lnTo>
                    <a:pt x="880046" y="536613"/>
                  </a:lnTo>
                  <a:lnTo>
                    <a:pt x="944245" y="372414"/>
                  </a:lnTo>
                  <a:lnTo>
                    <a:pt x="946746" y="365975"/>
                  </a:lnTo>
                  <a:lnTo>
                    <a:pt x="945007" y="358660"/>
                  </a:lnTo>
                  <a:lnTo>
                    <a:pt x="801814" y="230441"/>
                  </a:lnTo>
                  <a:lnTo>
                    <a:pt x="980147" y="230441"/>
                  </a:lnTo>
                  <a:lnTo>
                    <a:pt x="986028" y="226631"/>
                  </a:lnTo>
                  <a:lnTo>
                    <a:pt x="1063256" y="56527"/>
                  </a:lnTo>
                  <a:lnTo>
                    <a:pt x="1140510" y="226631"/>
                  </a:lnTo>
                  <a:lnTo>
                    <a:pt x="1146403" y="230441"/>
                  </a:lnTo>
                  <a:lnTo>
                    <a:pt x="1324698" y="230441"/>
                  </a:lnTo>
                  <a:lnTo>
                    <a:pt x="1324698" y="197345"/>
                  </a:lnTo>
                  <a:lnTo>
                    <a:pt x="1163523" y="197345"/>
                  </a:lnTo>
                  <a:lnTo>
                    <a:pt x="1099578" y="56527"/>
                  </a:lnTo>
                  <a:lnTo>
                    <a:pt x="1075639" y="3810"/>
                  </a:lnTo>
                  <a:lnTo>
                    <a:pt x="1069759" y="12"/>
                  </a:lnTo>
                  <a:lnTo>
                    <a:pt x="1056792" y="12"/>
                  </a:lnTo>
                  <a:lnTo>
                    <a:pt x="1050912" y="3810"/>
                  </a:lnTo>
                  <a:lnTo>
                    <a:pt x="963041" y="197345"/>
                  </a:lnTo>
                  <a:lnTo>
                    <a:pt x="751713" y="197345"/>
                  </a:lnTo>
                  <a:lnTo>
                    <a:pt x="745578" y="201587"/>
                  </a:lnTo>
                  <a:lnTo>
                    <a:pt x="740689" y="214414"/>
                  </a:lnTo>
                  <a:lnTo>
                    <a:pt x="742442" y="221653"/>
                  </a:lnTo>
                  <a:lnTo>
                    <a:pt x="909269" y="371081"/>
                  </a:lnTo>
                  <a:lnTo>
                    <a:pt x="832789" y="566686"/>
                  </a:lnTo>
                  <a:lnTo>
                    <a:pt x="830287" y="573138"/>
                  </a:lnTo>
                  <a:lnTo>
                    <a:pt x="832053" y="580517"/>
                  </a:lnTo>
                  <a:lnTo>
                    <a:pt x="840359" y="587844"/>
                  </a:lnTo>
                  <a:lnTo>
                    <a:pt x="844257" y="589254"/>
                  </a:lnTo>
                  <a:lnTo>
                    <a:pt x="850887" y="589254"/>
                  </a:lnTo>
                  <a:lnTo>
                    <a:pt x="853605" y="588594"/>
                  </a:lnTo>
                  <a:lnTo>
                    <a:pt x="949477" y="536613"/>
                  </a:lnTo>
                  <a:lnTo>
                    <a:pt x="1063269" y="474916"/>
                  </a:lnTo>
                  <a:lnTo>
                    <a:pt x="1276527" y="590537"/>
                  </a:lnTo>
                  <a:lnTo>
                    <a:pt x="1284058" y="589724"/>
                  </a:lnTo>
                  <a:lnTo>
                    <a:pt x="1294485" y="580517"/>
                  </a:lnTo>
                  <a:lnTo>
                    <a:pt x="1296263" y="573138"/>
                  </a:lnTo>
                  <a:lnTo>
                    <a:pt x="1281988" y="536613"/>
                  </a:lnTo>
                  <a:lnTo>
                    <a:pt x="1217295" y="371081"/>
                  </a:lnTo>
                  <a:lnTo>
                    <a:pt x="1384109" y="221653"/>
                  </a:lnTo>
                  <a:lnTo>
                    <a:pt x="1385862" y="214414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37013" y="5584562"/>
              <a:ext cx="80238" cy="91429"/>
            </a:xfrm>
            <a:prstGeom prst="rect">
              <a:avLst/>
            </a:prstGeom>
          </p:spPr>
        </p:pic>
        <p:sp>
          <p:nvSpPr>
            <p:cNvPr id="19" name="object 15"/>
            <p:cNvSpPr/>
            <p:nvPr/>
          </p:nvSpPr>
          <p:spPr>
            <a:xfrm>
              <a:off x="12902921" y="5527204"/>
              <a:ext cx="718820" cy="631825"/>
            </a:xfrm>
            <a:custGeom>
              <a:avLst/>
              <a:gdLst/>
              <a:ahLst/>
              <a:cxnLst/>
              <a:rect l="l" t="t" r="r" b="b"/>
              <a:pathLst>
                <a:path w="718819" h="631825">
                  <a:moveTo>
                    <a:pt x="105676" y="599617"/>
                  </a:moveTo>
                  <a:lnTo>
                    <a:pt x="105410" y="593051"/>
                  </a:lnTo>
                  <a:lnTo>
                    <a:pt x="102603" y="587108"/>
                  </a:lnTo>
                  <a:lnTo>
                    <a:pt x="97917" y="582853"/>
                  </a:lnTo>
                  <a:lnTo>
                    <a:pt x="91960" y="580656"/>
                  </a:lnTo>
                  <a:lnTo>
                    <a:pt x="85407" y="580923"/>
                  </a:lnTo>
                  <a:lnTo>
                    <a:pt x="12382" y="598843"/>
                  </a:lnTo>
                  <a:lnTo>
                    <a:pt x="6438" y="601637"/>
                  </a:lnTo>
                  <a:lnTo>
                    <a:pt x="2184" y="606348"/>
                  </a:lnTo>
                  <a:lnTo>
                    <a:pt x="0" y="612292"/>
                  </a:lnTo>
                  <a:lnTo>
                    <a:pt x="266" y="618858"/>
                  </a:lnTo>
                  <a:lnTo>
                    <a:pt x="2108" y="626402"/>
                  </a:lnTo>
                  <a:lnTo>
                    <a:pt x="8877" y="631469"/>
                  </a:lnTo>
                  <a:lnTo>
                    <a:pt x="17614" y="631469"/>
                  </a:lnTo>
                  <a:lnTo>
                    <a:pt x="93294" y="613079"/>
                  </a:lnTo>
                  <a:lnTo>
                    <a:pt x="105676" y="599617"/>
                  </a:lnTo>
                  <a:close/>
                </a:path>
                <a:path w="718819" h="631825">
                  <a:moveTo>
                    <a:pt x="480923" y="7416"/>
                  </a:moveTo>
                  <a:lnTo>
                    <a:pt x="473544" y="0"/>
                  </a:lnTo>
                  <a:lnTo>
                    <a:pt x="455256" y="0"/>
                  </a:lnTo>
                  <a:lnTo>
                    <a:pt x="447865" y="7416"/>
                  </a:lnTo>
                  <a:lnTo>
                    <a:pt x="447865" y="16548"/>
                  </a:lnTo>
                  <a:lnTo>
                    <a:pt x="447865" y="94526"/>
                  </a:lnTo>
                  <a:lnTo>
                    <a:pt x="455256" y="101930"/>
                  </a:lnTo>
                  <a:lnTo>
                    <a:pt x="473544" y="101930"/>
                  </a:lnTo>
                  <a:lnTo>
                    <a:pt x="480923" y="94526"/>
                  </a:lnTo>
                  <a:lnTo>
                    <a:pt x="480923" y="7416"/>
                  </a:lnTo>
                  <a:close/>
                </a:path>
                <a:path w="718819" h="631825">
                  <a:moveTo>
                    <a:pt x="718451" y="192506"/>
                  </a:moveTo>
                  <a:lnTo>
                    <a:pt x="711060" y="185115"/>
                  </a:lnTo>
                  <a:lnTo>
                    <a:pt x="617118" y="185115"/>
                  </a:lnTo>
                  <a:lnTo>
                    <a:pt x="609727" y="192506"/>
                  </a:lnTo>
                  <a:lnTo>
                    <a:pt x="609727" y="210807"/>
                  </a:lnTo>
                  <a:lnTo>
                    <a:pt x="617118" y="218198"/>
                  </a:lnTo>
                  <a:lnTo>
                    <a:pt x="626249" y="218198"/>
                  </a:lnTo>
                  <a:lnTo>
                    <a:pt x="711060" y="218198"/>
                  </a:lnTo>
                  <a:lnTo>
                    <a:pt x="718451" y="210807"/>
                  </a:lnTo>
                  <a:lnTo>
                    <a:pt x="718451" y="192506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74731" y="6235510"/>
              <a:ext cx="74290" cy="87797"/>
            </a:xfrm>
            <a:prstGeom prst="rect">
              <a:avLst/>
            </a:prstGeom>
          </p:spPr>
        </p:pic>
        <p:sp>
          <p:nvSpPr>
            <p:cNvPr id="21" name="object 17"/>
            <p:cNvSpPr/>
            <p:nvPr/>
          </p:nvSpPr>
          <p:spPr>
            <a:xfrm>
              <a:off x="12897305" y="5961562"/>
              <a:ext cx="110489" cy="47625"/>
            </a:xfrm>
            <a:custGeom>
              <a:avLst/>
              <a:gdLst/>
              <a:ahLst/>
              <a:cxnLst/>
              <a:rect l="l" t="t" r="r" b="b"/>
              <a:pathLst>
                <a:path w="110490" h="47625">
                  <a:moveTo>
                    <a:pt x="101554" y="47468"/>
                  </a:moveTo>
                  <a:lnTo>
                    <a:pt x="93753" y="47468"/>
                  </a:lnTo>
                  <a:lnTo>
                    <a:pt x="90662" y="47170"/>
                  </a:lnTo>
                  <a:lnTo>
                    <a:pt x="13173" y="32511"/>
                  </a:lnTo>
                  <a:lnTo>
                    <a:pt x="0" y="13186"/>
                  </a:lnTo>
                  <a:lnTo>
                    <a:pt x="2479" y="7100"/>
                  </a:lnTo>
                  <a:lnTo>
                    <a:pt x="6944" y="2597"/>
                  </a:lnTo>
                  <a:lnTo>
                    <a:pt x="12763" y="92"/>
                  </a:lnTo>
                  <a:lnTo>
                    <a:pt x="19305" y="0"/>
                  </a:lnTo>
                  <a:lnTo>
                    <a:pt x="96794" y="14675"/>
                  </a:lnTo>
                  <a:lnTo>
                    <a:pt x="102878" y="17153"/>
                  </a:lnTo>
                  <a:lnTo>
                    <a:pt x="107385" y="21614"/>
                  </a:lnTo>
                  <a:lnTo>
                    <a:pt x="109890" y="27437"/>
                  </a:lnTo>
                  <a:lnTo>
                    <a:pt x="109968" y="34000"/>
                  </a:lnTo>
                  <a:lnTo>
                    <a:pt x="108480" y="41942"/>
                  </a:lnTo>
                  <a:lnTo>
                    <a:pt x="101554" y="47468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0"/>
          <p:cNvSpPr/>
          <p:nvPr/>
        </p:nvSpPr>
        <p:spPr>
          <a:xfrm>
            <a:off x="8397187" y="3236975"/>
            <a:ext cx="430107" cy="394123"/>
          </a:xfrm>
          <a:custGeom>
            <a:avLst/>
            <a:gdLst/>
            <a:ahLst/>
            <a:cxnLst/>
            <a:rect l="l" t="t" r="r" b="b"/>
            <a:pathLst>
              <a:path w="645159" h="591185">
                <a:moveTo>
                  <a:pt x="109274" y="590566"/>
                </a:moveTo>
                <a:lnTo>
                  <a:pt x="101769" y="589705"/>
                </a:lnTo>
                <a:lnTo>
                  <a:pt x="91356" y="580490"/>
                </a:lnTo>
                <a:lnTo>
                  <a:pt x="89587" y="573143"/>
                </a:lnTo>
                <a:lnTo>
                  <a:pt x="92100" y="566674"/>
                </a:lnTo>
                <a:lnTo>
                  <a:pt x="168563" y="371027"/>
                </a:lnTo>
                <a:lnTo>
                  <a:pt x="1752" y="221640"/>
                </a:lnTo>
                <a:lnTo>
                  <a:pt x="0" y="214376"/>
                </a:lnTo>
                <a:lnTo>
                  <a:pt x="2429" y="207973"/>
                </a:lnTo>
                <a:lnTo>
                  <a:pt x="4892" y="201570"/>
                </a:lnTo>
                <a:lnTo>
                  <a:pt x="11024" y="197335"/>
                </a:lnTo>
                <a:lnTo>
                  <a:pt x="222333" y="197335"/>
                </a:lnTo>
                <a:lnTo>
                  <a:pt x="310218" y="3788"/>
                </a:lnTo>
                <a:lnTo>
                  <a:pt x="316102" y="0"/>
                </a:lnTo>
                <a:lnTo>
                  <a:pt x="329061" y="0"/>
                </a:lnTo>
                <a:lnTo>
                  <a:pt x="334946" y="3788"/>
                </a:lnTo>
                <a:lnTo>
                  <a:pt x="358902" y="56551"/>
                </a:lnTo>
                <a:lnTo>
                  <a:pt x="322582" y="56551"/>
                </a:lnTo>
                <a:lnTo>
                  <a:pt x="245325" y="226669"/>
                </a:lnTo>
                <a:lnTo>
                  <a:pt x="239457" y="230458"/>
                </a:lnTo>
                <a:lnTo>
                  <a:pt x="61141" y="230458"/>
                </a:lnTo>
                <a:lnTo>
                  <a:pt x="204316" y="358667"/>
                </a:lnTo>
                <a:lnTo>
                  <a:pt x="206052" y="365980"/>
                </a:lnTo>
                <a:lnTo>
                  <a:pt x="203556" y="372416"/>
                </a:lnTo>
                <a:lnTo>
                  <a:pt x="139357" y="536612"/>
                </a:lnTo>
                <a:lnTo>
                  <a:pt x="208787" y="536612"/>
                </a:lnTo>
                <a:lnTo>
                  <a:pt x="109274" y="590566"/>
                </a:lnTo>
                <a:close/>
              </a:path>
              <a:path w="645159" h="591185">
                <a:moveTo>
                  <a:pt x="541309" y="536612"/>
                </a:moveTo>
                <a:lnTo>
                  <a:pt x="505774" y="536612"/>
                </a:lnTo>
                <a:lnTo>
                  <a:pt x="439083" y="365980"/>
                </a:lnTo>
                <a:lnTo>
                  <a:pt x="440815" y="358667"/>
                </a:lnTo>
                <a:lnTo>
                  <a:pt x="584006" y="230458"/>
                </a:lnTo>
                <a:lnTo>
                  <a:pt x="405723" y="230458"/>
                </a:lnTo>
                <a:lnTo>
                  <a:pt x="399839" y="226669"/>
                </a:lnTo>
                <a:lnTo>
                  <a:pt x="322582" y="56551"/>
                </a:lnTo>
                <a:lnTo>
                  <a:pt x="358902" y="56551"/>
                </a:lnTo>
                <a:lnTo>
                  <a:pt x="422823" y="197335"/>
                </a:lnTo>
                <a:lnTo>
                  <a:pt x="634099" y="197335"/>
                </a:lnTo>
                <a:lnTo>
                  <a:pt x="640248" y="201570"/>
                </a:lnTo>
                <a:lnTo>
                  <a:pt x="645141" y="214376"/>
                </a:lnTo>
                <a:lnTo>
                  <a:pt x="643400" y="221640"/>
                </a:lnTo>
                <a:lnTo>
                  <a:pt x="476586" y="371027"/>
                </a:lnTo>
                <a:lnTo>
                  <a:pt x="477104" y="372416"/>
                </a:lnTo>
                <a:lnTo>
                  <a:pt x="541309" y="536612"/>
                </a:lnTo>
                <a:close/>
              </a:path>
              <a:path w="645159" h="591185">
                <a:moveTo>
                  <a:pt x="208787" y="536612"/>
                </a:moveTo>
                <a:lnTo>
                  <a:pt x="139357" y="536612"/>
                </a:lnTo>
                <a:lnTo>
                  <a:pt x="319607" y="438879"/>
                </a:lnTo>
                <a:lnTo>
                  <a:pt x="325541" y="438879"/>
                </a:lnTo>
                <a:lnTo>
                  <a:pt x="391995" y="474914"/>
                </a:lnTo>
                <a:lnTo>
                  <a:pt x="322582" y="474914"/>
                </a:lnTo>
                <a:lnTo>
                  <a:pt x="208787" y="536612"/>
                </a:lnTo>
                <a:close/>
              </a:path>
              <a:path w="645159" h="591185">
                <a:moveTo>
                  <a:pt x="541593" y="589242"/>
                </a:moveTo>
                <a:lnTo>
                  <a:pt x="534948" y="589242"/>
                </a:lnTo>
                <a:lnTo>
                  <a:pt x="532254" y="588580"/>
                </a:lnTo>
                <a:lnTo>
                  <a:pt x="322582" y="474914"/>
                </a:lnTo>
                <a:lnTo>
                  <a:pt x="391995" y="474914"/>
                </a:lnTo>
                <a:lnTo>
                  <a:pt x="505774" y="536612"/>
                </a:lnTo>
                <a:lnTo>
                  <a:pt x="541309" y="536612"/>
                </a:lnTo>
                <a:lnTo>
                  <a:pt x="553064" y="566674"/>
                </a:lnTo>
                <a:lnTo>
                  <a:pt x="555576" y="573143"/>
                </a:lnTo>
                <a:lnTo>
                  <a:pt x="553795" y="580490"/>
                </a:lnTo>
                <a:lnTo>
                  <a:pt x="545527" y="587836"/>
                </a:lnTo>
                <a:lnTo>
                  <a:pt x="541593" y="589242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/>
          <p:nvPr/>
        </p:nvSpPr>
        <p:spPr>
          <a:xfrm>
            <a:off x="8877376" y="3208048"/>
            <a:ext cx="430107" cy="394123"/>
          </a:xfrm>
          <a:custGeom>
            <a:avLst/>
            <a:gdLst/>
            <a:ahLst/>
            <a:cxnLst/>
            <a:rect l="l" t="t" r="r" b="b"/>
            <a:pathLst>
              <a:path w="645159" h="591185">
                <a:moveTo>
                  <a:pt x="109274" y="590566"/>
                </a:moveTo>
                <a:lnTo>
                  <a:pt x="101769" y="589705"/>
                </a:lnTo>
                <a:lnTo>
                  <a:pt x="91356" y="580490"/>
                </a:lnTo>
                <a:lnTo>
                  <a:pt x="89587" y="573143"/>
                </a:lnTo>
                <a:lnTo>
                  <a:pt x="92100" y="566674"/>
                </a:lnTo>
                <a:lnTo>
                  <a:pt x="168563" y="371027"/>
                </a:lnTo>
                <a:lnTo>
                  <a:pt x="1752" y="221640"/>
                </a:lnTo>
                <a:lnTo>
                  <a:pt x="0" y="214376"/>
                </a:lnTo>
                <a:lnTo>
                  <a:pt x="2429" y="207973"/>
                </a:lnTo>
                <a:lnTo>
                  <a:pt x="4892" y="201570"/>
                </a:lnTo>
                <a:lnTo>
                  <a:pt x="11024" y="197335"/>
                </a:lnTo>
                <a:lnTo>
                  <a:pt x="222333" y="197335"/>
                </a:lnTo>
                <a:lnTo>
                  <a:pt x="310218" y="3788"/>
                </a:lnTo>
                <a:lnTo>
                  <a:pt x="316102" y="0"/>
                </a:lnTo>
                <a:lnTo>
                  <a:pt x="329061" y="0"/>
                </a:lnTo>
                <a:lnTo>
                  <a:pt x="334946" y="3788"/>
                </a:lnTo>
                <a:lnTo>
                  <a:pt x="358902" y="56551"/>
                </a:lnTo>
                <a:lnTo>
                  <a:pt x="322582" y="56551"/>
                </a:lnTo>
                <a:lnTo>
                  <a:pt x="245325" y="226669"/>
                </a:lnTo>
                <a:lnTo>
                  <a:pt x="239457" y="230458"/>
                </a:lnTo>
                <a:lnTo>
                  <a:pt x="61141" y="230458"/>
                </a:lnTo>
                <a:lnTo>
                  <a:pt x="204316" y="358667"/>
                </a:lnTo>
                <a:lnTo>
                  <a:pt x="206052" y="365980"/>
                </a:lnTo>
                <a:lnTo>
                  <a:pt x="203556" y="372416"/>
                </a:lnTo>
                <a:lnTo>
                  <a:pt x="139357" y="536612"/>
                </a:lnTo>
                <a:lnTo>
                  <a:pt x="208787" y="536612"/>
                </a:lnTo>
                <a:lnTo>
                  <a:pt x="109274" y="590566"/>
                </a:lnTo>
                <a:close/>
              </a:path>
              <a:path w="645159" h="591185">
                <a:moveTo>
                  <a:pt x="541309" y="536612"/>
                </a:moveTo>
                <a:lnTo>
                  <a:pt x="505774" y="536612"/>
                </a:lnTo>
                <a:lnTo>
                  <a:pt x="439083" y="365980"/>
                </a:lnTo>
                <a:lnTo>
                  <a:pt x="440815" y="358667"/>
                </a:lnTo>
                <a:lnTo>
                  <a:pt x="584006" y="230458"/>
                </a:lnTo>
                <a:lnTo>
                  <a:pt x="405723" y="230458"/>
                </a:lnTo>
                <a:lnTo>
                  <a:pt x="399839" y="226669"/>
                </a:lnTo>
                <a:lnTo>
                  <a:pt x="322582" y="56551"/>
                </a:lnTo>
                <a:lnTo>
                  <a:pt x="358902" y="56551"/>
                </a:lnTo>
                <a:lnTo>
                  <a:pt x="422823" y="197335"/>
                </a:lnTo>
                <a:lnTo>
                  <a:pt x="634099" y="197335"/>
                </a:lnTo>
                <a:lnTo>
                  <a:pt x="640248" y="201570"/>
                </a:lnTo>
                <a:lnTo>
                  <a:pt x="645141" y="214376"/>
                </a:lnTo>
                <a:lnTo>
                  <a:pt x="643400" y="221640"/>
                </a:lnTo>
                <a:lnTo>
                  <a:pt x="476586" y="371027"/>
                </a:lnTo>
                <a:lnTo>
                  <a:pt x="477104" y="372416"/>
                </a:lnTo>
                <a:lnTo>
                  <a:pt x="541309" y="536612"/>
                </a:lnTo>
                <a:close/>
              </a:path>
              <a:path w="645159" h="591185">
                <a:moveTo>
                  <a:pt x="208787" y="536612"/>
                </a:moveTo>
                <a:lnTo>
                  <a:pt x="139357" y="536612"/>
                </a:lnTo>
                <a:lnTo>
                  <a:pt x="319607" y="438879"/>
                </a:lnTo>
                <a:lnTo>
                  <a:pt x="325541" y="438879"/>
                </a:lnTo>
                <a:lnTo>
                  <a:pt x="391995" y="474914"/>
                </a:lnTo>
                <a:lnTo>
                  <a:pt x="322582" y="474914"/>
                </a:lnTo>
                <a:lnTo>
                  <a:pt x="208787" y="536612"/>
                </a:lnTo>
                <a:close/>
              </a:path>
              <a:path w="645159" h="591185">
                <a:moveTo>
                  <a:pt x="541593" y="589242"/>
                </a:moveTo>
                <a:lnTo>
                  <a:pt x="534948" y="589242"/>
                </a:lnTo>
                <a:lnTo>
                  <a:pt x="532254" y="588580"/>
                </a:lnTo>
                <a:lnTo>
                  <a:pt x="322582" y="474914"/>
                </a:lnTo>
                <a:lnTo>
                  <a:pt x="391995" y="474914"/>
                </a:lnTo>
                <a:lnTo>
                  <a:pt x="505774" y="536612"/>
                </a:lnTo>
                <a:lnTo>
                  <a:pt x="541309" y="536612"/>
                </a:lnTo>
                <a:lnTo>
                  <a:pt x="553064" y="566674"/>
                </a:lnTo>
                <a:lnTo>
                  <a:pt x="555576" y="573143"/>
                </a:lnTo>
                <a:lnTo>
                  <a:pt x="553795" y="580490"/>
                </a:lnTo>
                <a:lnTo>
                  <a:pt x="545527" y="587836"/>
                </a:lnTo>
                <a:lnTo>
                  <a:pt x="541593" y="589242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/>
          <p:cNvSpPr/>
          <p:nvPr/>
        </p:nvSpPr>
        <p:spPr>
          <a:xfrm>
            <a:off x="9258885" y="3289372"/>
            <a:ext cx="430107" cy="394123"/>
          </a:xfrm>
          <a:custGeom>
            <a:avLst/>
            <a:gdLst/>
            <a:ahLst/>
            <a:cxnLst/>
            <a:rect l="l" t="t" r="r" b="b"/>
            <a:pathLst>
              <a:path w="645159" h="591185">
                <a:moveTo>
                  <a:pt x="109274" y="590566"/>
                </a:moveTo>
                <a:lnTo>
                  <a:pt x="101769" y="589705"/>
                </a:lnTo>
                <a:lnTo>
                  <a:pt x="91356" y="580490"/>
                </a:lnTo>
                <a:lnTo>
                  <a:pt x="89587" y="573143"/>
                </a:lnTo>
                <a:lnTo>
                  <a:pt x="92100" y="566674"/>
                </a:lnTo>
                <a:lnTo>
                  <a:pt x="168563" y="371027"/>
                </a:lnTo>
                <a:lnTo>
                  <a:pt x="1752" y="221640"/>
                </a:lnTo>
                <a:lnTo>
                  <a:pt x="0" y="214376"/>
                </a:lnTo>
                <a:lnTo>
                  <a:pt x="2429" y="207973"/>
                </a:lnTo>
                <a:lnTo>
                  <a:pt x="4892" y="201570"/>
                </a:lnTo>
                <a:lnTo>
                  <a:pt x="11024" y="197335"/>
                </a:lnTo>
                <a:lnTo>
                  <a:pt x="222333" y="197335"/>
                </a:lnTo>
                <a:lnTo>
                  <a:pt x="310218" y="3788"/>
                </a:lnTo>
                <a:lnTo>
                  <a:pt x="316102" y="0"/>
                </a:lnTo>
                <a:lnTo>
                  <a:pt x="329061" y="0"/>
                </a:lnTo>
                <a:lnTo>
                  <a:pt x="334946" y="3788"/>
                </a:lnTo>
                <a:lnTo>
                  <a:pt x="358902" y="56551"/>
                </a:lnTo>
                <a:lnTo>
                  <a:pt x="322582" y="56551"/>
                </a:lnTo>
                <a:lnTo>
                  <a:pt x="245325" y="226669"/>
                </a:lnTo>
                <a:lnTo>
                  <a:pt x="239457" y="230458"/>
                </a:lnTo>
                <a:lnTo>
                  <a:pt x="61141" y="230458"/>
                </a:lnTo>
                <a:lnTo>
                  <a:pt x="204316" y="358667"/>
                </a:lnTo>
                <a:lnTo>
                  <a:pt x="206052" y="365980"/>
                </a:lnTo>
                <a:lnTo>
                  <a:pt x="203556" y="372416"/>
                </a:lnTo>
                <a:lnTo>
                  <a:pt x="139357" y="536612"/>
                </a:lnTo>
                <a:lnTo>
                  <a:pt x="208787" y="536612"/>
                </a:lnTo>
                <a:lnTo>
                  <a:pt x="109274" y="590566"/>
                </a:lnTo>
                <a:close/>
              </a:path>
              <a:path w="645159" h="591185">
                <a:moveTo>
                  <a:pt x="541309" y="536612"/>
                </a:moveTo>
                <a:lnTo>
                  <a:pt x="505774" y="536612"/>
                </a:lnTo>
                <a:lnTo>
                  <a:pt x="439083" y="365980"/>
                </a:lnTo>
                <a:lnTo>
                  <a:pt x="440815" y="358667"/>
                </a:lnTo>
                <a:lnTo>
                  <a:pt x="584006" y="230458"/>
                </a:lnTo>
                <a:lnTo>
                  <a:pt x="405723" y="230458"/>
                </a:lnTo>
                <a:lnTo>
                  <a:pt x="399839" y="226669"/>
                </a:lnTo>
                <a:lnTo>
                  <a:pt x="322582" y="56551"/>
                </a:lnTo>
                <a:lnTo>
                  <a:pt x="358902" y="56551"/>
                </a:lnTo>
                <a:lnTo>
                  <a:pt x="422823" y="197335"/>
                </a:lnTo>
                <a:lnTo>
                  <a:pt x="634099" y="197335"/>
                </a:lnTo>
                <a:lnTo>
                  <a:pt x="640248" y="201570"/>
                </a:lnTo>
                <a:lnTo>
                  <a:pt x="645141" y="214376"/>
                </a:lnTo>
                <a:lnTo>
                  <a:pt x="643400" y="221640"/>
                </a:lnTo>
                <a:lnTo>
                  <a:pt x="476586" y="371027"/>
                </a:lnTo>
                <a:lnTo>
                  <a:pt x="477104" y="372416"/>
                </a:lnTo>
                <a:lnTo>
                  <a:pt x="541309" y="536612"/>
                </a:lnTo>
                <a:close/>
              </a:path>
              <a:path w="645159" h="591185">
                <a:moveTo>
                  <a:pt x="208787" y="536612"/>
                </a:moveTo>
                <a:lnTo>
                  <a:pt x="139357" y="536612"/>
                </a:lnTo>
                <a:lnTo>
                  <a:pt x="319607" y="438879"/>
                </a:lnTo>
                <a:lnTo>
                  <a:pt x="325541" y="438879"/>
                </a:lnTo>
                <a:lnTo>
                  <a:pt x="391995" y="474914"/>
                </a:lnTo>
                <a:lnTo>
                  <a:pt x="322582" y="474914"/>
                </a:lnTo>
                <a:lnTo>
                  <a:pt x="208787" y="536612"/>
                </a:lnTo>
                <a:close/>
              </a:path>
              <a:path w="645159" h="591185">
                <a:moveTo>
                  <a:pt x="541593" y="589242"/>
                </a:moveTo>
                <a:lnTo>
                  <a:pt x="534948" y="589242"/>
                </a:lnTo>
                <a:lnTo>
                  <a:pt x="532254" y="588580"/>
                </a:lnTo>
                <a:lnTo>
                  <a:pt x="322582" y="474914"/>
                </a:lnTo>
                <a:lnTo>
                  <a:pt x="391995" y="474914"/>
                </a:lnTo>
                <a:lnTo>
                  <a:pt x="505774" y="536612"/>
                </a:lnTo>
                <a:lnTo>
                  <a:pt x="541309" y="536612"/>
                </a:lnTo>
                <a:lnTo>
                  <a:pt x="553064" y="566674"/>
                </a:lnTo>
                <a:lnTo>
                  <a:pt x="555576" y="573143"/>
                </a:lnTo>
                <a:lnTo>
                  <a:pt x="553795" y="580490"/>
                </a:lnTo>
                <a:lnTo>
                  <a:pt x="545527" y="587836"/>
                </a:lnTo>
                <a:lnTo>
                  <a:pt x="541593" y="589242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289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943F1"/>
            </a:gs>
            <a:gs pos="96000">
              <a:srgbClr val="130530"/>
            </a:gs>
            <a:gs pos="100000">
              <a:srgbClr val="13053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 l="20072" t="20297" r="20627" b="6250"/>
          <a:stretch>
            <a:fillRect/>
          </a:stretch>
        </p:blipFill>
        <p:spPr bwMode="auto">
          <a:xfrm>
            <a:off x="0" y="188640"/>
            <a:ext cx="957706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Classtime для онлайн-тестування в університетах і коледжах"/>
          <p:cNvPicPr>
            <a:picLocks noChangeAspect="1" noChangeArrowheads="1"/>
          </p:cNvPicPr>
          <p:nvPr/>
        </p:nvPicPr>
        <p:blipFill>
          <a:blip r:embed="rId3"/>
          <a:srcRect t="7676"/>
          <a:stretch>
            <a:fillRect/>
          </a:stretch>
        </p:blipFill>
        <p:spPr bwMode="auto">
          <a:xfrm>
            <a:off x="7032104" y="184922"/>
            <a:ext cx="5159896" cy="3096494"/>
          </a:xfrm>
          <a:prstGeom prst="rect">
            <a:avLst/>
          </a:prstGeom>
          <a:noFill/>
        </p:spPr>
      </p:pic>
      <p:grpSp>
        <p:nvGrpSpPr>
          <p:cNvPr id="7" name="Групувати 6"/>
          <p:cNvGrpSpPr/>
          <p:nvPr/>
        </p:nvGrpSpPr>
        <p:grpSpPr>
          <a:xfrm>
            <a:off x="3431704" y="3429000"/>
            <a:ext cx="6489598" cy="3096344"/>
            <a:chOff x="3575720" y="3501008"/>
            <a:chExt cx="6489598" cy="3096344"/>
          </a:xfrm>
        </p:grpSpPr>
        <p:pic>
          <p:nvPicPr>
            <p:cNvPr id="61445" name="Picture 5"/>
            <p:cNvPicPr>
              <a:picLocks noChangeAspect="1" noChangeArrowheads="1"/>
            </p:cNvPicPr>
            <p:nvPr/>
          </p:nvPicPr>
          <p:blipFill>
            <a:blip r:embed="rId4"/>
            <a:srcRect l="7385" t="22438" r="7939" b="5704"/>
            <a:stretch>
              <a:fillRect/>
            </a:stretch>
          </p:blipFill>
          <p:spPr bwMode="auto">
            <a:xfrm>
              <a:off x="3575720" y="3501008"/>
              <a:ext cx="6489598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кутник 5"/>
            <p:cNvSpPr/>
            <p:nvPr/>
          </p:nvSpPr>
          <p:spPr>
            <a:xfrm>
              <a:off x="3719736" y="4365104"/>
              <a:ext cx="1008112" cy="2088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7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104"/>
            <a:ext cx="12251133" cy="68438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8;p5">
            <a:extLst>
              <a:ext uri="{FF2B5EF4-FFF2-40B4-BE49-F238E27FC236}">
                <a16:creationId xmlns:a16="http://schemas.microsoft.com/office/drawing/2014/main" xmlns="" id="{C2EFF057-5247-8A29-E0F3-BFA23750C22D}"/>
              </a:ext>
            </a:extLst>
          </p:cNvPr>
          <p:cNvSpPr/>
          <p:nvPr/>
        </p:nvSpPr>
        <p:spPr>
          <a:xfrm>
            <a:off x="36539" y="-26439"/>
            <a:ext cx="12214594" cy="6836256"/>
          </a:xfrm>
          <a:prstGeom prst="rect">
            <a:avLst/>
          </a:prstGeom>
          <a:gradFill>
            <a:gsLst>
              <a:gs pos="0">
                <a:srgbClr val="130530"/>
              </a:gs>
              <a:gs pos="77000">
                <a:srgbClr val="152ED5">
                  <a:alpha val="81960"/>
                </a:srgbClr>
              </a:gs>
              <a:gs pos="100000">
                <a:srgbClr val="1A37FF">
                  <a:alpha val="8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7" name="Google Shape;190;p6">
            <a:extLst>
              <a:ext uri="{FF2B5EF4-FFF2-40B4-BE49-F238E27FC236}">
                <a16:creationId xmlns:a16="http://schemas.microsoft.com/office/drawing/2014/main" xmlns="" id="{178E0D08-FB43-FA0D-6E07-20DAF3EAC2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042" b="37860"/>
          <a:stretch/>
        </p:blipFill>
        <p:spPr>
          <a:xfrm>
            <a:off x="9192344" y="562568"/>
            <a:ext cx="2526989" cy="6089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59496" y="1412776"/>
            <a:ext cx="93126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Microtype" panose="02000000000000000000" pitchFamily="2" charset="0"/>
              </a:rPr>
              <a:t>Педагогічна свобода вчителя / вчительки і полягає у тому,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latin typeface="Microtype" panose="02000000000000000000" pitchFamily="2" charset="0"/>
              </a:rPr>
              <a:t>щоб, ознайомившись з прикладами практик, створювати, удосконалювати  власні. </a:t>
            </a:r>
            <a:br>
              <a:rPr lang="uk-UA" sz="4000" b="1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4000" b="1" dirty="0">
                <a:solidFill>
                  <a:schemeClr val="bg1"/>
                </a:solidFill>
                <a:latin typeface="Microtype" panose="02000000000000000000" pitchFamily="2" charset="0"/>
              </a:rPr>
              <a:t/>
            </a:r>
            <a:br>
              <a:rPr lang="uk-UA" sz="4000" b="1" dirty="0">
                <a:solidFill>
                  <a:schemeClr val="bg1"/>
                </a:solidFill>
                <a:latin typeface="Microtype" panose="02000000000000000000" pitchFamily="2" charset="0"/>
              </a:rPr>
            </a:br>
            <a:r>
              <a:rPr lang="uk-UA" sz="4000" b="1" dirty="0">
                <a:solidFill>
                  <a:schemeClr val="bg1"/>
                </a:solidFill>
                <a:latin typeface="Microtype" panose="02000000000000000000" pitchFamily="2" charset="0"/>
              </a:rPr>
              <a:t>І насолоджуватися… </a:t>
            </a:r>
            <a:endParaRPr lang="uk-UA" sz="4000" b="1" dirty="0">
              <a:latin typeface="Microtyp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79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9763" y="-9546"/>
            <a:ext cx="5911511" cy="6876868"/>
            <a:chOff x="10371579" y="-15742"/>
            <a:chExt cx="9748520" cy="11340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71579" y="0"/>
              <a:ext cx="973252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5755" y="-15742"/>
              <a:ext cx="9014088" cy="11340042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064310" y="2121771"/>
            <a:ext cx="5204148" cy="2690827"/>
          </a:xfrm>
          <a:prstGeom prst="rect">
            <a:avLst/>
          </a:prstGeom>
        </p:spPr>
        <p:txBody>
          <a:bodyPr vert="horz" wrap="square" lIns="0" tIns="201004" rIns="0" bIns="0" rtlCol="0">
            <a:spAutoFit/>
          </a:bodyPr>
          <a:lstStyle/>
          <a:p>
            <a:pPr marL="7701" marR="3081">
              <a:lnSpc>
                <a:spcPts val="9721"/>
              </a:lnSpc>
              <a:spcBef>
                <a:spcPts val="1583"/>
              </a:spcBef>
            </a:pPr>
            <a:r>
              <a:rPr sz="9308" spc="-6" dirty="0">
                <a:solidFill>
                  <a:srgbClr val="FFFFFF"/>
                </a:solidFill>
                <a:latin typeface="Innerspace Bold"/>
                <a:cs typeface="Innerspace Bold"/>
              </a:rPr>
              <a:t>Дякую </a:t>
            </a:r>
            <a:r>
              <a:rPr sz="9308" dirty="0">
                <a:solidFill>
                  <a:srgbClr val="FFFFFF"/>
                </a:solidFill>
                <a:latin typeface="Innerspace Bold"/>
                <a:cs typeface="Innerspace Bold"/>
              </a:rPr>
              <a:t>за</a:t>
            </a:r>
            <a:r>
              <a:rPr sz="9308" spc="3" dirty="0">
                <a:solidFill>
                  <a:srgbClr val="FFFFFF"/>
                </a:solidFill>
                <a:latin typeface="Innerspace Bold"/>
                <a:cs typeface="Innerspace Bold"/>
              </a:rPr>
              <a:t> </a:t>
            </a:r>
            <a:r>
              <a:rPr sz="9308" spc="-6" dirty="0">
                <a:solidFill>
                  <a:srgbClr val="FFFFFF"/>
                </a:solidFill>
                <a:latin typeface="Innerspace Bold"/>
                <a:cs typeface="Innerspace Bold"/>
              </a:rPr>
              <a:t>увагу!</a:t>
            </a:r>
            <a:endParaRPr sz="9308" dirty="0">
              <a:latin typeface="Innerspace Bold"/>
              <a:cs typeface="Innerspace Bold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036454" y="5584502"/>
            <a:ext cx="10018224" cy="0"/>
          </a:xfrm>
          <a:custGeom>
            <a:avLst/>
            <a:gdLst/>
            <a:ahLst/>
            <a:cxnLst/>
            <a:rect l="l" t="t" r="r" b="b"/>
            <a:pathLst>
              <a:path w="16520794">
                <a:moveTo>
                  <a:pt x="0" y="0"/>
                </a:moveTo>
                <a:lnTo>
                  <a:pt x="16520167" y="0"/>
                </a:lnTo>
              </a:path>
            </a:pathLst>
          </a:custGeom>
          <a:ln w="31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49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D4108D59-AC4A-D179-E6A8-0921A04DD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8042" b="37860"/>
          <a:stretch/>
        </p:blipFill>
        <p:spPr>
          <a:xfrm>
            <a:off x="1073740" y="916056"/>
            <a:ext cx="2758080" cy="664634"/>
          </a:xfrm>
          <a:prstGeom prst="rect">
            <a:avLst/>
          </a:prstGeom>
        </p:spPr>
      </p:pic>
      <p:pic>
        <p:nvPicPr>
          <p:cNvPr id="58" name="object 50">
            <a:extLst>
              <a:ext uri="{FF2B5EF4-FFF2-40B4-BE49-F238E27FC236}">
                <a16:creationId xmlns:a16="http://schemas.microsoft.com/office/drawing/2014/main" xmlns="" id="{BCFC666F-063F-A80A-450B-151BC467E9E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40629" y="1795807"/>
            <a:ext cx="4152581" cy="4158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C6F379-3578-3342-8BB9-C4469BCCC268}"/>
              </a:ext>
            </a:extLst>
          </p:cNvPr>
          <p:cNvSpPr txBox="1"/>
          <p:nvPr/>
        </p:nvSpPr>
        <p:spPr>
          <a:xfrm>
            <a:off x="1022931" y="5733961"/>
            <a:ext cx="6434697" cy="848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1400"/>
            </a:pP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У межах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заходів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ЮНЕСКО з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підтримки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професійного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розвитку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вчителів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в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Україні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Громадською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спілкою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«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Освіторія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»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організовано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вебінар за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фінансової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підтримки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en" sz="1092" dirty="0">
                <a:solidFill>
                  <a:schemeClr val="lt1"/>
                </a:solidFill>
                <a:latin typeface="Microtype" panose="02000000000000000000" pitchFamily="2" charset="0"/>
              </a:rPr>
              <a:t>Global Partnership for Education (GPE), 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у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співпраці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з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Міністерством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освіти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і науки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України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та Командою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підтримки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відновлення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і реформ МОН.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Ідеї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та погляди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спікерів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не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обов'язково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збігаються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з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офіційною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позицією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ЮНЕСКО та/ </a:t>
            </a:r>
            <a:r>
              <a:rPr lang="ru-RU" sz="1092" dirty="0" err="1">
                <a:solidFill>
                  <a:schemeClr val="lt1"/>
                </a:solidFill>
                <a:latin typeface="Microtype" panose="02000000000000000000" pitchFamily="2" charset="0"/>
              </a:rPr>
              <a:t>або</a:t>
            </a:r>
            <a:r>
              <a:rPr lang="ru-RU" sz="1092" dirty="0">
                <a:solidFill>
                  <a:schemeClr val="lt1"/>
                </a:solidFill>
                <a:latin typeface="Microtype" panose="02000000000000000000" pitchFamily="2" charset="0"/>
              </a:rPr>
              <a:t> </a:t>
            </a:r>
            <a:r>
              <a:rPr lang="en" sz="1092" dirty="0">
                <a:solidFill>
                  <a:schemeClr val="lt1"/>
                </a:solidFill>
                <a:latin typeface="Microtype" panose="02000000000000000000" pitchFamily="2" charset="0"/>
              </a:rPr>
              <a:t>GPE.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68;p5">
            <a:extLst>
              <a:ext uri="{FF2B5EF4-FFF2-40B4-BE49-F238E27FC236}">
                <a16:creationId xmlns:a16="http://schemas.microsoft.com/office/drawing/2014/main" xmlns="" id="{C2EFF057-5247-8A29-E0F3-BFA23750C22D}"/>
              </a:ext>
            </a:extLst>
          </p:cNvPr>
          <p:cNvSpPr/>
          <p:nvPr/>
        </p:nvSpPr>
        <p:spPr>
          <a:xfrm>
            <a:off x="-96688" y="-26439"/>
            <a:ext cx="12347821" cy="6884440"/>
          </a:xfrm>
          <a:prstGeom prst="rect">
            <a:avLst/>
          </a:prstGeom>
          <a:gradFill>
            <a:gsLst>
              <a:gs pos="0">
                <a:srgbClr val="130530"/>
              </a:gs>
              <a:gs pos="77000">
                <a:srgbClr val="152ED5">
                  <a:alpha val="81960"/>
                </a:srgbClr>
              </a:gs>
              <a:gs pos="100000">
                <a:srgbClr val="1A37FF">
                  <a:alpha val="8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6557433" y="0"/>
            <a:ext cx="5634567" cy="6858000"/>
            <a:chOff x="9836150" y="0"/>
            <a:chExt cx="845185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36150" y="0"/>
              <a:ext cx="8451849" cy="102865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09280" y="1471192"/>
              <a:ext cx="35560" cy="239395"/>
            </a:xfrm>
            <a:custGeom>
              <a:avLst/>
              <a:gdLst/>
              <a:ahLst/>
              <a:cxnLst/>
              <a:rect l="l" t="t" r="r" b="b"/>
              <a:pathLst>
                <a:path w="35559" h="239394">
                  <a:moveTo>
                    <a:pt x="13882" y="234607"/>
                  </a:moveTo>
                  <a:lnTo>
                    <a:pt x="13640" y="235921"/>
                  </a:lnTo>
                  <a:lnTo>
                    <a:pt x="13112" y="237987"/>
                  </a:lnTo>
                  <a:lnTo>
                    <a:pt x="11073" y="239222"/>
                  </a:lnTo>
                  <a:lnTo>
                    <a:pt x="8096" y="238372"/>
                  </a:lnTo>
                  <a:lnTo>
                    <a:pt x="7277" y="237768"/>
                  </a:lnTo>
                  <a:lnTo>
                    <a:pt x="6804" y="236876"/>
                  </a:lnTo>
                  <a:lnTo>
                    <a:pt x="6689" y="236703"/>
                  </a:lnTo>
                  <a:lnTo>
                    <a:pt x="6583" y="236483"/>
                  </a:lnTo>
                  <a:lnTo>
                    <a:pt x="6524" y="236271"/>
                  </a:lnTo>
                  <a:lnTo>
                    <a:pt x="6312" y="235829"/>
                  </a:lnTo>
                  <a:lnTo>
                    <a:pt x="6253" y="235617"/>
                  </a:lnTo>
                  <a:lnTo>
                    <a:pt x="5991" y="234914"/>
                  </a:lnTo>
                  <a:lnTo>
                    <a:pt x="5656" y="233544"/>
                  </a:lnTo>
                  <a:lnTo>
                    <a:pt x="1958" y="212685"/>
                  </a:lnTo>
                  <a:lnTo>
                    <a:pt x="1687" y="210169"/>
                  </a:lnTo>
                  <a:lnTo>
                    <a:pt x="989" y="202795"/>
                  </a:lnTo>
                  <a:lnTo>
                    <a:pt x="747" y="200385"/>
                  </a:lnTo>
                  <a:lnTo>
                    <a:pt x="542" y="197781"/>
                  </a:lnTo>
                  <a:lnTo>
                    <a:pt x="243" y="192493"/>
                  </a:lnTo>
                  <a:lnTo>
                    <a:pt x="141" y="189857"/>
                  </a:lnTo>
                  <a:lnTo>
                    <a:pt x="21" y="187319"/>
                  </a:lnTo>
                  <a:lnTo>
                    <a:pt x="73" y="185970"/>
                  </a:lnTo>
                  <a:lnTo>
                    <a:pt x="13" y="184701"/>
                  </a:lnTo>
                  <a:lnTo>
                    <a:pt x="0" y="182384"/>
                  </a:lnTo>
                  <a:lnTo>
                    <a:pt x="42" y="180027"/>
                  </a:lnTo>
                  <a:lnTo>
                    <a:pt x="132" y="177679"/>
                  </a:lnTo>
                  <a:lnTo>
                    <a:pt x="259" y="172469"/>
                  </a:lnTo>
                  <a:lnTo>
                    <a:pt x="425" y="167317"/>
                  </a:lnTo>
                  <a:lnTo>
                    <a:pt x="552" y="162107"/>
                  </a:lnTo>
                  <a:lnTo>
                    <a:pt x="848" y="151997"/>
                  </a:lnTo>
                  <a:lnTo>
                    <a:pt x="2261" y="117486"/>
                  </a:lnTo>
                  <a:lnTo>
                    <a:pt x="2727" y="109836"/>
                  </a:lnTo>
                  <a:lnTo>
                    <a:pt x="5886" y="71760"/>
                  </a:lnTo>
                  <a:lnTo>
                    <a:pt x="6163" y="69194"/>
                  </a:lnTo>
                  <a:lnTo>
                    <a:pt x="6897" y="64147"/>
                  </a:lnTo>
                  <a:lnTo>
                    <a:pt x="7215" y="61891"/>
                  </a:lnTo>
                  <a:lnTo>
                    <a:pt x="7580" y="59643"/>
                  </a:lnTo>
                  <a:lnTo>
                    <a:pt x="8880" y="52586"/>
                  </a:lnTo>
                  <a:lnTo>
                    <a:pt x="9815" y="47777"/>
                  </a:lnTo>
                  <a:lnTo>
                    <a:pt x="11214" y="40185"/>
                  </a:lnTo>
                  <a:lnTo>
                    <a:pt x="12808" y="32327"/>
                  </a:lnTo>
                  <a:lnTo>
                    <a:pt x="13885" y="27544"/>
                  </a:lnTo>
                  <a:lnTo>
                    <a:pt x="14211" y="26044"/>
                  </a:lnTo>
                  <a:lnTo>
                    <a:pt x="14583" y="24553"/>
                  </a:lnTo>
                  <a:lnTo>
                    <a:pt x="14909" y="23053"/>
                  </a:lnTo>
                  <a:lnTo>
                    <a:pt x="14199" y="23979"/>
                  </a:lnTo>
                  <a:lnTo>
                    <a:pt x="13089" y="25485"/>
                  </a:lnTo>
                  <a:lnTo>
                    <a:pt x="11932" y="26983"/>
                  </a:lnTo>
                  <a:lnTo>
                    <a:pt x="10745" y="28374"/>
                  </a:lnTo>
                  <a:lnTo>
                    <a:pt x="10428" y="28769"/>
                  </a:lnTo>
                  <a:lnTo>
                    <a:pt x="10072" y="29106"/>
                  </a:lnTo>
                  <a:lnTo>
                    <a:pt x="8362" y="30149"/>
                  </a:lnTo>
                  <a:lnTo>
                    <a:pt x="6725" y="29999"/>
                  </a:lnTo>
                  <a:lnTo>
                    <a:pt x="4753" y="28478"/>
                  </a:lnTo>
                  <a:lnTo>
                    <a:pt x="4280" y="27586"/>
                  </a:lnTo>
                  <a:lnTo>
                    <a:pt x="4119" y="26600"/>
                  </a:lnTo>
                  <a:lnTo>
                    <a:pt x="3967" y="25566"/>
                  </a:lnTo>
                  <a:lnTo>
                    <a:pt x="4156" y="24544"/>
                  </a:lnTo>
                  <a:lnTo>
                    <a:pt x="4894" y="23724"/>
                  </a:lnTo>
                  <a:lnTo>
                    <a:pt x="6455" y="21898"/>
                  </a:lnTo>
                  <a:lnTo>
                    <a:pt x="10764" y="16049"/>
                  </a:lnTo>
                  <a:lnTo>
                    <a:pt x="12171" y="13994"/>
                  </a:lnTo>
                  <a:lnTo>
                    <a:pt x="14620" y="10269"/>
                  </a:lnTo>
                  <a:lnTo>
                    <a:pt x="15671" y="8550"/>
                  </a:lnTo>
                  <a:lnTo>
                    <a:pt x="16760" y="6889"/>
                  </a:lnTo>
                  <a:lnTo>
                    <a:pt x="20180" y="1883"/>
                  </a:lnTo>
                  <a:lnTo>
                    <a:pt x="20833" y="997"/>
                  </a:lnTo>
                  <a:lnTo>
                    <a:pt x="21754" y="513"/>
                  </a:lnTo>
                  <a:lnTo>
                    <a:pt x="22308" y="162"/>
                  </a:lnTo>
                  <a:lnTo>
                    <a:pt x="22969" y="32"/>
                  </a:lnTo>
                  <a:lnTo>
                    <a:pt x="23611" y="0"/>
                  </a:lnTo>
                  <a:lnTo>
                    <a:pt x="24538" y="19"/>
                  </a:lnTo>
                  <a:lnTo>
                    <a:pt x="25316" y="314"/>
                  </a:lnTo>
                  <a:lnTo>
                    <a:pt x="26002" y="843"/>
                  </a:lnTo>
                  <a:lnTo>
                    <a:pt x="27079" y="1645"/>
                  </a:lnTo>
                  <a:lnTo>
                    <a:pt x="27612" y="3001"/>
                  </a:lnTo>
                  <a:lnTo>
                    <a:pt x="27456" y="4381"/>
                  </a:lnTo>
                  <a:lnTo>
                    <a:pt x="28029" y="6852"/>
                  </a:lnTo>
                  <a:lnTo>
                    <a:pt x="34585" y="23357"/>
                  </a:lnTo>
                  <a:lnTo>
                    <a:pt x="34836" y="23856"/>
                  </a:lnTo>
                  <a:lnTo>
                    <a:pt x="34983" y="24386"/>
                  </a:lnTo>
                  <a:lnTo>
                    <a:pt x="35140" y="24868"/>
                  </a:lnTo>
                  <a:lnTo>
                    <a:pt x="35145" y="25372"/>
                  </a:lnTo>
                  <a:lnTo>
                    <a:pt x="31090" y="29305"/>
                  </a:lnTo>
                  <a:lnTo>
                    <a:pt x="30209" y="29041"/>
                  </a:lnTo>
                  <a:lnTo>
                    <a:pt x="30028" y="28958"/>
                  </a:lnTo>
                  <a:lnTo>
                    <a:pt x="29478" y="28756"/>
                  </a:lnTo>
                  <a:lnTo>
                    <a:pt x="27669" y="26611"/>
                  </a:lnTo>
                  <a:lnTo>
                    <a:pt x="27516" y="26382"/>
                  </a:lnTo>
                  <a:lnTo>
                    <a:pt x="27371" y="26103"/>
                  </a:lnTo>
                  <a:lnTo>
                    <a:pt x="27218" y="25874"/>
                  </a:lnTo>
                  <a:lnTo>
                    <a:pt x="26881" y="25309"/>
                  </a:lnTo>
                  <a:lnTo>
                    <a:pt x="25571" y="22853"/>
                  </a:lnTo>
                  <a:lnTo>
                    <a:pt x="24981" y="21537"/>
                  </a:lnTo>
                  <a:lnTo>
                    <a:pt x="24486" y="20238"/>
                  </a:lnTo>
                  <a:lnTo>
                    <a:pt x="24244" y="19690"/>
                  </a:lnTo>
                  <a:lnTo>
                    <a:pt x="24058" y="19103"/>
                  </a:lnTo>
                  <a:lnTo>
                    <a:pt x="23825" y="18506"/>
                  </a:lnTo>
                  <a:lnTo>
                    <a:pt x="22734" y="22834"/>
                  </a:lnTo>
                  <a:lnTo>
                    <a:pt x="19981" y="34856"/>
                  </a:lnTo>
                  <a:lnTo>
                    <a:pt x="18640" y="41603"/>
                  </a:lnTo>
                  <a:lnTo>
                    <a:pt x="17292" y="48651"/>
                  </a:lnTo>
                  <a:lnTo>
                    <a:pt x="16862" y="50987"/>
                  </a:lnTo>
                  <a:lnTo>
                    <a:pt x="16384" y="53315"/>
                  </a:lnTo>
                  <a:lnTo>
                    <a:pt x="15488" y="58181"/>
                  </a:lnTo>
                  <a:lnTo>
                    <a:pt x="14240" y="65751"/>
                  </a:lnTo>
                  <a:lnTo>
                    <a:pt x="13574" y="70962"/>
                  </a:lnTo>
                  <a:lnTo>
                    <a:pt x="12914" y="75873"/>
                  </a:lnTo>
                  <a:lnTo>
                    <a:pt x="12500" y="80778"/>
                  </a:lnTo>
                  <a:lnTo>
                    <a:pt x="12039" y="85674"/>
                  </a:lnTo>
                  <a:lnTo>
                    <a:pt x="11598" y="90726"/>
                  </a:lnTo>
                  <a:lnTo>
                    <a:pt x="11204" y="95786"/>
                  </a:lnTo>
                  <a:lnTo>
                    <a:pt x="10472" y="106671"/>
                  </a:lnTo>
                  <a:lnTo>
                    <a:pt x="9776" y="118418"/>
                  </a:lnTo>
                  <a:lnTo>
                    <a:pt x="9475" y="123244"/>
                  </a:lnTo>
                  <a:lnTo>
                    <a:pt x="9230" y="128029"/>
                  </a:lnTo>
                  <a:lnTo>
                    <a:pt x="9032" y="132823"/>
                  </a:lnTo>
                  <a:lnTo>
                    <a:pt x="8875" y="137927"/>
                  </a:lnTo>
                  <a:lnTo>
                    <a:pt x="8671" y="143022"/>
                  </a:lnTo>
                  <a:lnTo>
                    <a:pt x="8192" y="158382"/>
                  </a:lnTo>
                  <a:lnTo>
                    <a:pt x="7973" y="168606"/>
                  </a:lnTo>
                  <a:lnTo>
                    <a:pt x="7798" y="173807"/>
                  </a:lnTo>
                  <a:lnTo>
                    <a:pt x="7671" y="179017"/>
                  </a:lnTo>
                  <a:lnTo>
                    <a:pt x="7612" y="180667"/>
                  </a:lnTo>
                  <a:lnTo>
                    <a:pt x="7638" y="182383"/>
                  </a:lnTo>
                  <a:lnTo>
                    <a:pt x="7579" y="184032"/>
                  </a:lnTo>
                  <a:lnTo>
                    <a:pt x="7560" y="184934"/>
                  </a:lnTo>
                  <a:lnTo>
                    <a:pt x="7597" y="185797"/>
                  </a:lnTo>
                  <a:lnTo>
                    <a:pt x="7587" y="186650"/>
                  </a:lnTo>
                  <a:lnTo>
                    <a:pt x="7603" y="187358"/>
                  </a:lnTo>
                  <a:lnTo>
                    <a:pt x="7611" y="188114"/>
                  </a:lnTo>
                  <a:lnTo>
                    <a:pt x="7674" y="190692"/>
                  </a:lnTo>
                  <a:lnTo>
                    <a:pt x="7760" y="192620"/>
                  </a:lnTo>
                  <a:lnTo>
                    <a:pt x="7854" y="194499"/>
                  </a:lnTo>
                  <a:lnTo>
                    <a:pt x="7955" y="196077"/>
                  </a:lnTo>
                  <a:lnTo>
                    <a:pt x="8047" y="197705"/>
                  </a:lnTo>
                  <a:lnTo>
                    <a:pt x="8148" y="199283"/>
                  </a:lnTo>
                  <a:lnTo>
                    <a:pt x="8514" y="203678"/>
                  </a:lnTo>
                  <a:lnTo>
                    <a:pt x="8974" y="208090"/>
                  </a:lnTo>
                  <a:lnTo>
                    <a:pt x="9396" y="212445"/>
                  </a:lnTo>
                  <a:lnTo>
                    <a:pt x="12171" y="229008"/>
                  </a:lnTo>
                  <a:lnTo>
                    <a:pt x="12524" y="230281"/>
                  </a:lnTo>
                  <a:lnTo>
                    <a:pt x="12839" y="231496"/>
                  </a:lnTo>
                  <a:lnTo>
                    <a:pt x="13239" y="232778"/>
                  </a:lnTo>
                  <a:lnTo>
                    <a:pt x="13721" y="233621"/>
                  </a:lnTo>
                  <a:lnTo>
                    <a:pt x="13882" y="2346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7217" y="2468660"/>
              <a:ext cx="144419" cy="1951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360777" y="1970204"/>
              <a:ext cx="238125" cy="47625"/>
            </a:xfrm>
            <a:custGeom>
              <a:avLst/>
              <a:gdLst/>
              <a:ahLst/>
              <a:cxnLst/>
              <a:rect l="l" t="t" r="r" b="b"/>
              <a:pathLst>
                <a:path w="238125" h="47625">
                  <a:moveTo>
                    <a:pt x="5047" y="47625"/>
                  </a:moveTo>
                  <a:lnTo>
                    <a:pt x="3711" y="47625"/>
                  </a:lnTo>
                  <a:lnTo>
                    <a:pt x="1583" y="47480"/>
                  </a:lnTo>
                  <a:lnTo>
                    <a:pt x="0" y="45698"/>
                  </a:lnTo>
                  <a:lnTo>
                    <a:pt x="296" y="42616"/>
                  </a:lnTo>
                  <a:lnTo>
                    <a:pt x="742" y="41701"/>
                  </a:lnTo>
                  <a:lnTo>
                    <a:pt x="1534" y="41075"/>
                  </a:lnTo>
                  <a:lnTo>
                    <a:pt x="1682" y="40931"/>
                  </a:lnTo>
                  <a:lnTo>
                    <a:pt x="1880" y="40787"/>
                  </a:lnTo>
                  <a:lnTo>
                    <a:pt x="2078" y="40690"/>
                  </a:lnTo>
                  <a:lnTo>
                    <a:pt x="2474" y="40401"/>
                  </a:lnTo>
                  <a:lnTo>
                    <a:pt x="2672" y="40305"/>
                  </a:lnTo>
                  <a:lnTo>
                    <a:pt x="3315" y="39920"/>
                  </a:lnTo>
                  <a:lnTo>
                    <a:pt x="4602" y="39342"/>
                  </a:lnTo>
                  <a:lnTo>
                    <a:pt x="24446" y="31926"/>
                  </a:lnTo>
                  <a:lnTo>
                    <a:pt x="26871" y="31204"/>
                  </a:lnTo>
                  <a:lnTo>
                    <a:pt x="33997" y="29181"/>
                  </a:lnTo>
                  <a:lnTo>
                    <a:pt x="36323" y="28507"/>
                  </a:lnTo>
                  <a:lnTo>
                    <a:pt x="38846" y="27833"/>
                  </a:lnTo>
                  <a:lnTo>
                    <a:pt x="43993" y="26581"/>
                  </a:lnTo>
                  <a:lnTo>
                    <a:pt x="46566" y="26003"/>
                  </a:lnTo>
                  <a:lnTo>
                    <a:pt x="49041" y="25425"/>
                  </a:lnTo>
                  <a:lnTo>
                    <a:pt x="50377" y="25233"/>
                  </a:lnTo>
                  <a:lnTo>
                    <a:pt x="51614" y="24944"/>
                  </a:lnTo>
                  <a:lnTo>
                    <a:pt x="53890" y="24510"/>
                  </a:lnTo>
                  <a:lnTo>
                    <a:pt x="56216" y="24125"/>
                  </a:lnTo>
                  <a:lnTo>
                    <a:pt x="58542" y="23788"/>
                  </a:lnTo>
                  <a:lnTo>
                    <a:pt x="63689" y="22969"/>
                  </a:lnTo>
                  <a:lnTo>
                    <a:pt x="68786" y="22199"/>
                  </a:lnTo>
                  <a:lnTo>
                    <a:pt x="73932" y="21380"/>
                  </a:lnTo>
                  <a:lnTo>
                    <a:pt x="83929" y="19839"/>
                  </a:lnTo>
                  <a:lnTo>
                    <a:pt x="118124" y="14976"/>
                  </a:lnTo>
                  <a:lnTo>
                    <a:pt x="125732" y="14048"/>
                  </a:lnTo>
                  <a:lnTo>
                    <a:pt x="163750" y="10256"/>
                  </a:lnTo>
                  <a:lnTo>
                    <a:pt x="166323" y="10064"/>
                  </a:lnTo>
                  <a:lnTo>
                    <a:pt x="171421" y="9871"/>
                  </a:lnTo>
                  <a:lnTo>
                    <a:pt x="173697" y="9775"/>
                  </a:lnTo>
                  <a:lnTo>
                    <a:pt x="175973" y="9727"/>
                  </a:lnTo>
                  <a:lnTo>
                    <a:pt x="183149" y="9727"/>
                  </a:lnTo>
                  <a:lnTo>
                    <a:pt x="188048" y="9775"/>
                  </a:lnTo>
                  <a:lnTo>
                    <a:pt x="195768" y="9775"/>
                  </a:lnTo>
                  <a:lnTo>
                    <a:pt x="203785" y="9919"/>
                  </a:lnTo>
                  <a:lnTo>
                    <a:pt x="208684" y="10112"/>
                  </a:lnTo>
                  <a:lnTo>
                    <a:pt x="210218" y="10160"/>
                  </a:lnTo>
                  <a:lnTo>
                    <a:pt x="211752" y="10256"/>
                  </a:lnTo>
                  <a:lnTo>
                    <a:pt x="213286" y="10305"/>
                  </a:lnTo>
                  <a:lnTo>
                    <a:pt x="212247" y="9775"/>
                  </a:lnTo>
                  <a:lnTo>
                    <a:pt x="210564" y="8956"/>
                  </a:lnTo>
                  <a:lnTo>
                    <a:pt x="208882" y="8089"/>
                  </a:lnTo>
                  <a:lnTo>
                    <a:pt x="207298" y="7175"/>
                  </a:lnTo>
                  <a:lnTo>
                    <a:pt x="206853" y="6934"/>
                  </a:lnTo>
                  <a:lnTo>
                    <a:pt x="206457" y="6645"/>
                  </a:lnTo>
                  <a:lnTo>
                    <a:pt x="205121" y="5152"/>
                  </a:lnTo>
                  <a:lnTo>
                    <a:pt x="204972" y="3515"/>
                  </a:lnTo>
                  <a:lnTo>
                    <a:pt x="206111" y="1300"/>
                  </a:lnTo>
                  <a:lnTo>
                    <a:pt x="206902" y="674"/>
                  </a:lnTo>
                  <a:lnTo>
                    <a:pt x="207843" y="337"/>
                  </a:lnTo>
                  <a:lnTo>
                    <a:pt x="208832" y="0"/>
                  </a:lnTo>
                  <a:lnTo>
                    <a:pt x="209872" y="96"/>
                  </a:lnTo>
                  <a:lnTo>
                    <a:pt x="210812" y="577"/>
                  </a:lnTo>
                  <a:lnTo>
                    <a:pt x="212890" y="1781"/>
                  </a:lnTo>
                  <a:lnTo>
                    <a:pt x="219422" y="4959"/>
                  </a:lnTo>
                  <a:lnTo>
                    <a:pt x="221699" y="5971"/>
                  </a:lnTo>
                  <a:lnTo>
                    <a:pt x="225806" y="7704"/>
                  </a:lnTo>
                  <a:lnTo>
                    <a:pt x="227687" y="8427"/>
                  </a:lnTo>
                  <a:lnTo>
                    <a:pt x="229518" y="9197"/>
                  </a:lnTo>
                  <a:lnTo>
                    <a:pt x="235060" y="11653"/>
                  </a:lnTo>
                  <a:lnTo>
                    <a:pt x="236050" y="12134"/>
                  </a:lnTo>
                  <a:lnTo>
                    <a:pt x="236693" y="12953"/>
                  </a:lnTo>
                  <a:lnTo>
                    <a:pt x="237139" y="13435"/>
                  </a:lnTo>
                  <a:lnTo>
                    <a:pt x="237386" y="14061"/>
                  </a:lnTo>
                  <a:lnTo>
                    <a:pt x="237534" y="14687"/>
                  </a:lnTo>
                  <a:lnTo>
                    <a:pt x="237683" y="15602"/>
                  </a:lnTo>
                  <a:lnTo>
                    <a:pt x="237534" y="16420"/>
                  </a:lnTo>
                  <a:lnTo>
                    <a:pt x="237139" y="17191"/>
                  </a:lnTo>
                  <a:lnTo>
                    <a:pt x="236545" y="18395"/>
                  </a:lnTo>
                  <a:lnTo>
                    <a:pt x="235308" y="19165"/>
                  </a:lnTo>
                  <a:lnTo>
                    <a:pt x="233922" y="19261"/>
                  </a:lnTo>
                  <a:lnTo>
                    <a:pt x="231596" y="20273"/>
                  </a:lnTo>
                  <a:lnTo>
                    <a:pt x="216899" y="29278"/>
                  </a:lnTo>
                  <a:lnTo>
                    <a:pt x="216552" y="29711"/>
                  </a:lnTo>
                  <a:lnTo>
                    <a:pt x="216107" y="30048"/>
                  </a:lnTo>
                  <a:lnTo>
                    <a:pt x="215612" y="30289"/>
                  </a:lnTo>
                  <a:lnTo>
                    <a:pt x="215167" y="30530"/>
                  </a:lnTo>
                  <a:lnTo>
                    <a:pt x="214672" y="30626"/>
                  </a:lnTo>
                  <a:lnTo>
                    <a:pt x="214177" y="30674"/>
                  </a:lnTo>
                  <a:lnTo>
                    <a:pt x="213682" y="30674"/>
                  </a:lnTo>
                  <a:lnTo>
                    <a:pt x="210069" y="27351"/>
                  </a:lnTo>
                  <a:lnTo>
                    <a:pt x="210168" y="26436"/>
                  </a:lnTo>
                  <a:lnTo>
                    <a:pt x="210218" y="26244"/>
                  </a:lnTo>
                  <a:lnTo>
                    <a:pt x="210317" y="25666"/>
                  </a:lnTo>
                  <a:lnTo>
                    <a:pt x="212098" y="23499"/>
                  </a:lnTo>
                  <a:lnTo>
                    <a:pt x="212296" y="23306"/>
                  </a:lnTo>
                  <a:lnTo>
                    <a:pt x="212544" y="23114"/>
                  </a:lnTo>
                  <a:lnTo>
                    <a:pt x="212742" y="22921"/>
                  </a:lnTo>
                  <a:lnTo>
                    <a:pt x="213237" y="22488"/>
                  </a:lnTo>
                  <a:lnTo>
                    <a:pt x="215414" y="20754"/>
                  </a:lnTo>
                  <a:lnTo>
                    <a:pt x="216602" y="19936"/>
                  </a:lnTo>
                  <a:lnTo>
                    <a:pt x="217789" y="19213"/>
                  </a:lnTo>
                  <a:lnTo>
                    <a:pt x="218284" y="18876"/>
                  </a:lnTo>
                  <a:lnTo>
                    <a:pt x="218829" y="18587"/>
                  </a:lnTo>
                  <a:lnTo>
                    <a:pt x="219373" y="18250"/>
                  </a:lnTo>
                  <a:lnTo>
                    <a:pt x="214919" y="17961"/>
                  </a:lnTo>
                  <a:lnTo>
                    <a:pt x="202597" y="17432"/>
                  </a:lnTo>
                  <a:lnTo>
                    <a:pt x="195718" y="17335"/>
                  </a:lnTo>
                  <a:lnTo>
                    <a:pt x="188543" y="17287"/>
                  </a:lnTo>
                  <a:lnTo>
                    <a:pt x="186168" y="17287"/>
                  </a:lnTo>
                  <a:lnTo>
                    <a:pt x="183792" y="17239"/>
                  </a:lnTo>
                  <a:lnTo>
                    <a:pt x="178844" y="17239"/>
                  </a:lnTo>
                  <a:lnTo>
                    <a:pt x="171173" y="17383"/>
                  </a:lnTo>
                  <a:lnTo>
                    <a:pt x="165928" y="17672"/>
                  </a:lnTo>
                  <a:lnTo>
                    <a:pt x="160979" y="17913"/>
                  </a:lnTo>
                  <a:lnTo>
                    <a:pt x="156080" y="18395"/>
                  </a:lnTo>
                  <a:lnTo>
                    <a:pt x="151181" y="18828"/>
                  </a:lnTo>
                  <a:lnTo>
                    <a:pt x="146133" y="19310"/>
                  </a:lnTo>
                  <a:lnTo>
                    <a:pt x="141085" y="19839"/>
                  </a:lnTo>
                  <a:lnTo>
                    <a:pt x="130248" y="21091"/>
                  </a:lnTo>
                  <a:lnTo>
                    <a:pt x="118569" y="22536"/>
                  </a:lnTo>
                  <a:lnTo>
                    <a:pt x="113769" y="23114"/>
                  </a:lnTo>
                  <a:lnTo>
                    <a:pt x="109018" y="23740"/>
                  </a:lnTo>
                  <a:lnTo>
                    <a:pt x="104267" y="24414"/>
                  </a:lnTo>
                  <a:lnTo>
                    <a:pt x="99220" y="25184"/>
                  </a:lnTo>
                  <a:lnTo>
                    <a:pt x="94172" y="25907"/>
                  </a:lnTo>
                  <a:lnTo>
                    <a:pt x="78980" y="28218"/>
                  </a:lnTo>
                  <a:lnTo>
                    <a:pt x="68885" y="29855"/>
                  </a:lnTo>
                  <a:lnTo>
                    <a:pt x="63738" y="30626"/>
                  </a:lnTo>
                  <a:lnTo>
                    <a:pt x="58591" y="31445"/>
                  </a:lnTo>
                  <a:lnTo>
                    <a:pt x="56958" y="31685"/>
                  </a:lnTo>
                  <a:lnTo>
                    <a:pt x="55276" y="32022"/>
                  </a:lnTo>
                  <a:lnTo>
                    <a:pt x="53643" y="32263"/>
                  </a:lnTo>
                  <a:lnTo>
                    <a:pt x="52752" y="32408"/>
                  </a:lnTo>
                  <a:lnTo>
                    <a:pt x="51911" y="32600"/>
                  </a:lnTo>
                  <a:lnTo>
                    <a:pt x="51070" y="32745"/>
                  </a:lnTo>
                  <a:lnTo>
                    <a:pt x="50377" y="32889"/>
                  </a:lnTo>
                  <a:lnTo>
                    <a:pt x="49634" y="33034"/>
                  </a:lnTo>
                  <a:lnTo>
                    <a:pt x="47111" y="33563"/>
                  </a:lnTo>
                  <a:lnTo>
                    <a:pt x="45230" y="33997"/>
                  </a:lnTo>
                  <a:lnTo>
                    <a:pt x="43399" y="34430"/>
                  </a:lnTo>
                  <a:lnTo>
                    <a:pt x="41865" y="34815"/>
                  </a:lnTo>
                  <a:lnTo>
                    <a:pt x="40282" y="35201"/>
                  </a:lnTo>
                  <a:lnTo>
                    <a:pt x="38747" y="35586"/>
                  </a:lnTo>
                  <a:lnTo>
                    <a:pt x="34492" y="36742"/>
                  </a:lnTo>
                  <a:lnTo>
                    <a:pt x="30236" y="37994"/>
                  </a:lnTo>
                  <a:lnTo>
                    <a:pt x="26029" y="39197"/>
                  </a:lnTo>
                  <a:lnTo>
                    <a:pt x="10243" y="44928"/>
                  </a:lnTo>
                  <a:lnTo>
                    <a:pt x="9056" y="45506"/>
                  </a:lnTo>
                  <a:lnTo>
                    <a:pt x="7917" y="46035"/>
                  </a:lnTo>
                  <a:lnTo>
                    <a:pt x="6730" y="46661"/>
                  </a:lnTo>
                  <a:lnTo>
                    <a:pt x="5987" y="47287"/>
                  </a:lnTo>
                  <a:lnTo>
                    <a:pt x="5047" y="47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0975" y="1577861"/>
              <a:ext cx="174724" cy="1690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01705" y="2480757"/>
              <a:ext cx="171445" cy="1723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24680" y="2287150"/>
              <a:ext cx="168851" cy="2107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56088" y="2479812"/>
              <a:ext cx="61033" cy="2450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45018" y="1590445"/>
              <a:ext cx="186323" cy="16728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4020" y="2100185"/>
              <a:ext cx="245660" cy="540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489860" y="1287888"/>
              <a:ext cx="411480" cy="390525"/>
            </a:xfrm>
            <a:custGeom>
              <a:avLst/>
              <a:gdLst/>
              <a:ahLst/>
              <a:cxnLst/>
              <a:rect l="l" t="t" r="r" b="b"/>
              <a:pathLst>
                <a:path w="411479" h="390525">
                  <a:moveTo>
                    <a:pt x="367283" y="390094"/>
                  </a:moveTo>
                  <a:lnTo>
                    <a:pt x="60583" y="349888"/>
                  </a:lnTo>
                  <a:lnTo>
                    <a:pt x="45017" y="347356"/>
                  </a:lnTo>
                  <a:lnTo>
                    <a:pt x="11036" y="341275"/>
                  </a:lnTo>
                  <a:lnTo>
                    <a:pt x="0" y="326212"/>
                  </a:lnTo>
                  <a:lnTo>
                    <a:pt x="2198" y="305508"/>
                  </a:lnTo>
                  <a:lnTo>
                    <a:pt x="4969" y="280227"/>
                  </a:lnTo>
                  <a:lnTo>
                    <a:pt x="7858" y="254905"/>
                  </a:lnTo>
                  <a:lnTo>
                    <a:pt x="10413" y="234078"/>
                  </a:lnTo>
                  <a:lnTo>
                    <a:pt x="14146" y="204884"/>
                  </a:lnTo>
                  <a:lnTo>
                    <a:pt x="24144" y="125438"/>
                  </a:lnTo>
                  <a:lnTo>
                    <a:pt x="29160" y="86454"/>
                  </a:lnTo>
                  <a:lnTo>
                    <a:pt x="33597" y="52236"/>
                  </a:lnTo>
                  <a:lnTo>
                    <a:pt x="37030" y="25267"/>
                  </a:lnTo>
                  <a:lnTo>
                    <a:pt x="39744" y="3572"/>
                  </a:lnTo>
                  <a:lnTo>
                    <a:pt x="40191" y="0"/>
                  </a:lnTo>
                  <a:lnTo>
                    <a:pt x="47439" y="668"/>
                  </a:lnTo>
                  <a:lnTo>
                    <a:pt x="66301" y="2647"/>
                  </a:lnTo>
                  <a:lnTo>
                    <a:pt x="92458" y="5894"/>
                  </a:lnTo>
                  <a:lnTo>
                    <a:pt x="154152" y="15090"/>
                  </a:lnTo>
                  <a:lnTo>
                    <a:pt x="356533" y="41620"/>
                  </a:lnTo>
                  <a:lnTo>
                    <a:pt x="370320" y="43567"/>
                  </a:lnTo>
                  <a:lnTo>
                    <a:pt x="383986" y="45995"/>
                  </a:lnTo>
                  <a:lnTo>
                    <a:pt x="397535" y="48889"/>
                  </a:lnTo>
                  <a:lnTo>
                    <a:pt x="410968" y="52236"/>
                  </a:lnTo>
                  <a:lnTo>
                    <a:pt x="408721" y="73992"/>
                  </a:lnTo>
                  <a:lnTo>
                    <a:pt x="367283" y="390094"/>
                  </a:lnTo>
                  <a:close/>
                </a:path>
              </a:pathLst>
            </a:custGeom>
            <a:solidFill>
              <a:srgbClr val="FFC4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489841" y="1296088"/>
              <a:ext cx="358775" cy="333375"/>
            </a:xfrm>
            <a:custGeom>
              <a:avLst/>
              <a:gdLst/>
              <a:ahLst/>
              <a:cxnLst/>
              <a:rect l="l" t="t" r="r" b="b"/>
              <a:pathLst>
                <a:path w="358775" h="333375">
                  <a:moveTo>
                    <a:pt x="11036" y="333224"/>
                  </a:moveTo>
                  <a:lnTo>
                    <a:pt x="0" y="318161"/>
                  </a:lnTo>
                  <a:lnTo>
                    <a:pt x="14719" y="317821"/>
                  </a:lnTo>
                  <a:lnTo>
                    <a:pt x="11036" y="333224"/>
                  </a:lnTo>
                  <a:close/>
                </a:path>
                <a:path w="358775" h="333375">
                  <a:moveTo>
                    <a:pt x="212728" y="44364"/>
                  </a:moveTo>
                  <a:lnTo>
                    <a:pt x="208735" y="43841"/>
                  </a:lnTo>
                  <a:lnTo>
                    <a:pt x="209695" y="29601"/>
                  </a:lnTo>
                  <a:lnTo>
                    <a:pt x="213561" y="20879"/>
                  </a:lnTo>
                  <a:lnTo>
                    <a:pt x="214573" y="16624"/>
                  </a:lnTo>
                  <a:lnTo>
                    <a:pt x="214543" y="12233"/>
                  </a:lnTo>
                  <a:lnTo>
                    <a:pt x="214973" y="8960"/>
                  </a:lnTo>
                  <a:lnTo>
                    <a:pt x="219324" y="0"/>
                  </a:lnTo>
                  <a:lnTo>
                    <a:pt x="267990" y="1720"/>
                  </a:lnTo>
                  <a:lnTo>
                    <a:pt x="303365" y="3478"/>
                  </a:lnTo>
                  <a:lnTo>
                    <a:pt x="358246" y="5502"/>
                  </a:lnTo>
                  <a:lnTo>
                    <a:pt x="356859" y="10313"/>
                  </a:lnTo>
                  <a:lnTo>
                    <a:pt x="356379" y="13307"/>
                  </a:lnTo>
                  <a:lnTo>
                    <a:pt x="356028" y="15499"/>
                  </a:lnTo>
                  <a:lnTo>
                    <a:pt x="356118" y="25194"/>
                  </a:lnTo>
                  <a:lnTo>
                    <a:pt x="355792" y="29992"/>
                  </a:lnTo>
                  <a:lnTo>
                    <a:pt x="355072" y="35042"/>
                  </a:lnTo>
                  <a:lnTo>
                    <a:pt x="356475" y="43244"/>
                  </a:lnTo>
                  <a:lnTo>
                    <a:pt x="353745" y="54839"/>
                  </a:lnTo>
                  <a:lnTo>
                    <a:pt x="272232" y="48557"/>
                  </a:lnTo>
                  <a:lnTo>
                    <a:pt x="235807" y="46694"/>
                  </a:lnTo>
                  <a:lnTo>
                    <a:pt x="222738" y="45513"/>
                  </a:lnTo>
                  <a:lnTo>
                    <a:pt x="212728" y="44364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59074" y="1059004"/>
              <a:ext cx="394970" cy="360680"/>
            </a:xfrm>
            <a:custGeom>
              <a:avLst/>
              <a:gdLst/>
              <a:ahLst/>
              <a:cxnLst/>
              <a:rect l="l" t="t" r="r" b="b"/>
              <a:pathLst>
                <a:path w="394970" h="360680">
                  <a:moveTo>
                    <a:pt x="394580" y="341107"/>
                  </a:moveTo>
                  <a:lnTo>
                    <a:pt x="85788" y="359256"/>
                  </a:lnTo>
                  <a:lnTo>
                    <a:pt x="70025" y="359694"/>
                  </a:lnTo>
                  <a:lnTo>
                    <a:pt x="42916" y="360107"/>
                  </a:lnTo>
                  <a:lnTo>
                    <a:pt x="35506" y="360107"/>
                  </a:lnTo>
                  <a:lnTo>
                    <a:pt x="21835" y="347386"/>
                  </a:lnTo>
                  <a:lnTo>
                    <a:pt x="18074" y="301288"/>
                  </a:lnTo>
                  <a:lnTo>
                    <a:pt x="14749" y="254938"/>
                  </a:lnTo>
                  <a:lnTo>
                    <a:pt x="12929" y="225562"/>
                  </a:lnTo>
                  <a:lnTo>
                    <a:pt x="7819" y="145652"/>
                  </a:lnTo>
                  <a:lnTo>
                    <a:pt x="5419" y="106421"/>
                  </a:lnTo>
                  <a:lnTo>
                    <a:pt x="3378" y="72486"/>
                  </a:lnTo>
                  <a:lnTo>
                    <a:pt x="1650" y="44845"/>
                  </a:lnTo>
                  <a:lnTo>
                    <a:pt x="238" y="23026"/>
                  </a:lnTo>
                  <a:lnTo>
                    <a:pt x="0" y="19337"/>
                  </a:lnTo>
                  <a:lnTo>
                    <a:pt x="2504" y="19190"/>
                  </a:lnTo>
                  <a:lnTo>
                    <a:pt x="7250" y="18728"/>
                  </a:lnTo>
                  <a:lnTo>
                    <a:pt x="26148" y="17127"/>
                  </a:lnTo>
                  <a:lnTo>
                    <a:pt x="52449" y="15400"/>
                  </a:lnTo>
                  <a:lnTo>
                    <a:pt x="114772" y="12838"/>
                  </a:lnTo>
                  <a:lnTo>
                    <a:pt x="329397" y="224"/>
                  </a:lnTo>
                  <a:lnTo>
                    <a:pt x="346320" y="0"/>
                  </a:lnTo>
                  <a:lnTo>
                    <a:pt x="360172" y="296"/>
                  </a:lnTo>
                  <a:lnTo>
                    <a:pt x="373994" y="1059"/>
                  </a:lnTo>
                  <a:lnTo>
                    <a:pt x="375875" y="22850"/>
                  </a:lnTo>
                  <a:lnTo>
                    <a:pt x="394580" y="341107"/>
                  </a:lnTo>
                  <a:close/>
                </a:path>
              </a:pathLst>
            </a:custGeom>
            <a:solidFill>
              <a:srgbClr val="A8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80919" y="1032128"/>
              <a:ext cx="299085" cy="387350"/>
            </a:xfrm>
            <a:custGeom>
              <a:avLst/>
              <a:gdLst/>
              <a:ahLst/>
              <a:cxnLst/>
              <a:rect l="l" t="t" r="r" b="b"/>
              <a:pathLst>
                <a:path w="299084" h="387350">
                  <a:moveTo>
                    <a:pt x="13670" y="387133"/>
                  </a:moveTo>
                  <a:lnTo>
                    <a:pt x="0" y="374412"/>
                  </a:lnTo>
                  <a:lnTo>
                    <a:pt x="14393" y="371312"/>
                  </a:lnTo>
                  <a:lnTo>
                    <a:pt x="13670" y="387133"/>
                  </a:lnTo>
                  <a:close/>
                </a:path>
                <a:path w="299084" h="387350">
                  <a:moveTo>
                    <a:pt x="157484" y="65516"/>
                  </a:moveTo>
                  <a:lnTo>
                    <a:pt x="153464" y="65752"/>
                  </a:lnTo>
                  <a:lnTo>
                    <a:pt x="151730" y="51586"/>
                  </a:lnTo>
                  <a:lnTo>
                    <a:pt x="153888" y="42293"/>
                  </a:lnTo>
                  <a:lnTo>
                    <a:pt x="154083" y="37923"/>
                  </a:lnTo>
                  <a:lnTo>
                    <a:pt x="153229" y="33616"/>
                  </a:lnTo>
                  <a:lnTo>
                    <a:pt x="153034" y="30321"/>
                  </a:lnTo>
                  <a:lnTo>
                    <a:pt x="155625" y="20702"/>
                  </a:lnTo>
                  <a:lnTo>
                    <a:pt x="203747" y="13246"/>
                  </a:lnTo>
                  <a:lnTo>
                    <a:pt x="238822" y="8325"/>
                  </a:lnTo>
                  <a:lnTo>
                    <a:pt x="293105" y="0"/>
                  </a:lnTo>
                  <a:lnTo>
                    <a:pt x="292675" y="4683"/>
                  </a:lnTo>
                  <a:lnTo>
                    <a:pt x="292684" y="5159"/>
                  </a:lnTo>
                  <a:lnTo>
                    <a:pt x="292747" y="8325"/>
                  </a:lnTo>
                  <a:lnTo>
                    <a:pt x="292805" y="10235"/>
                  </a:lnTo>
                  <a:lnTo>
                    <a:pt x="293695" y="15142"/>
                  </a:lnTo>
                  <a:lnTo>
                    <a:pt x="294716" y="19740"/>
                  </a:lnTo>
                  <a:lnTo>
                    <a:pt x="295298" y="24515"/>
                  </a:lnTo>
                  <a:lnTo>
                    <a:pt x="295540" y="29609"/>
                  </a:lnTo>
                  <a:lnTo>
                    <a:pt x="298459" y="37402"/>
                  </a:lnTo>
                  <a:lnTo>
                    <a:pt x="297956" y="49303"/>
                  </a:lnTo>
                  <a:lnTo>
                    <a:pt x="216716" y="58452"/>
                  </a:lnTo>
                  <a:lnTo>
                    <a:pt x="180590" y="63468"/>
                  </a:lnTo>
                  <a:lnTo>
                    <a:pt x="167531" y="64763"/>
                  </a:lnTo>
                  <a:lnTo>
                    <a:pt x="157484" y="65516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302242" y="1201470"/>
              <a:ext cx="384810" cy="359410"/>
            </a:xfrm>
            <a:custGeom>
              <a:avLst/>
              <a:gdLst/>
              <a:ahLst/>
              <a:cxnLst/>
              <a:rect l="l" t="t" r="r" b="b"/>
              <a:pathLst>
                <a:path w="384809" h="359409">
                  <a:moveTo>
                    <a:pt x="371555" y="358907"/>
                  </a:moveTo>
                  <a:lnTo>
                    <a:pt x="62476" y="346600"/>
                  </a:lnTo>
                  <a:lnTo>
                    <a:pt x="46745" y="345486"/>
                  </a:lnTo>
                  <a:lnTo>
                    <a:pt x="12353" y="342502"/>
                  </a:lnTo>
                  <a:lnTo>
                    <a:pt x="0" y="328499"/>
                  </a:lnTo>
                  <a:lnTo>
                    <a:pt x="317" y="307682"/>
                  </a:lnTo>
                  <a:lnTo>
                    <a:pt x="790" y="282254"/>
                  </a:lnTo>
                  <a:lnTo>
                    <a:pt x="1378" y="256774"/>
                  </a:lnTo>
                  <a:lnTo>
                    <a:pt x="2039" y="235801"/>
                  </a:lnTo>
                  <a:lnTo>
                    <a:pt x="3116" y="206389"/>
                  </a:lnTo>
                  <a:lnTo>
                    <a:pt x="5890" y="126364"/>
                  </a:lnTo>
                  <a:lnTo>
                    <a:pt x="7360" y="87087"/>
                  </a:lnTo>
                  <a:lnTo>
                    <a:pt x="8666" y="53116"/>
                  </a:lnTo>
                  <a:lnTo>
                    <a:pt x="9661" y="25457"/>
                  </a:lnTo>
                  <a:lnTo>
                    <a:pt x="10405" y="3587"/>
                  </a:lnTo>
                  <a:lnTo>
                    <a:pt x="10527" y="0"/>
                  </a:lnTo>
                  <a:lnTo>
                    <a:pt x="17806" y="0"/>
                  </a:lnTo>
                  <a:lnTo>
                    <a:pt x="36770" y="264"/>
                  </a:lnTo>
                  <a:lnTo>
                    <a:pt x="63114" y="1133"/>
                  </a:lnTo>
                  <a:lnTo>
                    <a:pt x="125386" y="4712"/>
                  </a:lnTo>
                  <a:lnTo>
                    <a:pt x="329338" y="12833"/>
                  </a:lnTo>
                  <a:lnTo>
                    <a:pt x="343244" y="13525"/>
                  </a:lnTo>
                  <a:lnTo>
                    <a:pt x="357074" y="14707"/>
                  </a:lnTo>
                  <a:lnTo>
                    <a:pt x="370830" y="16364"/>
                  </a:lnTo>
                  <a:lnTo>
                    <a:pt x="384510" y="18483"/>
                  </a:lnTo>
                  <a:lnTo>
                    <a:pt x="384253" y="39199"/>
                  </a:lnTo>
                  <a:lnTo>
                    <a:pt x="371555" y="358907"/>
                  </a:lnTo>
                  <a:close/>
                </a:path>
              </a:pathLst>
            </a:custGeom>
            <a:solidFill>
              <a:srgbClr val="FFD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302236" y="1186346"/>
              <a:ext cx="330200" cy="358140"/>
            </a:xfrm>
            <a:custGeom>
              <a:avLst/>
              <a:gdLst/>
              <a:ahLst/>
              <a:cxnLst/>
              <a:rect l="l" t="t" r="r" b="b"/>
              <a:pathLst>
                <a:path w="330200" h="358140">
                  <a:moveTo>
                    <a:pt x="12353" y="357776"/>
                  </a:moveTo>
                  <a:lnTo>
                    <a:pt x="0" y="343773"/>
                  </a:lnTo>
                  <a:lnTo>
                    <a:pt x="14629" y="342103"/>
                  </a:lnTo>
                  <a:lnTo>
                    <a:pt x="12353" y="357776"/>
                  </a:lnTo>
                  <a:close/>
                </a:path>
                <a:path w="330200" h="358140">
                  <a:moveTo>
                    <a:pt x="187098" y="51861"/>
                  </a:moveTo>
                  <a:lnTo>
                    <a:pt x="183074" y="51701"/>
                  </a:lnTo>
                  <a:lnTo>
                    <a:pt x="182743" y="37432"/>
                  </a:lnTo>
                  <a:lnTo>
                    <a:pt x="185804" y="28397"/>
                  </a:lnTo>
                  <a:lnTo>
                    <a:pt x="186428" y="24068"/>
                  </a:lnTo>
                  <a:lnTo>
                    <a:pt x="186011" y="19803"/>
                  </a:lnTo>
                  <a:lnTo>
                    <a:pt x="186131" y="16399"/>
                  </a:lnTo>
                  <a:lnTo>
                    <a:pt x="189656" y="7082"/>
                  </a:lnTo>
                  <a:lnTo>
                    <a:pt x="238277" y="4394"/>
                  </a:lnTo>
                  <a:lnTo>
                    <a:pt x="273666" y="2946"/>
                  </a:lnTo>
                  <a:lnTo>
                    <a:pt x="328505" y="0"/>
                  </a:lnTo>
                  <a:lnTo>
                    <a:pt x="327558" y="4916"/>
                  </a:lnTo>
                  <a:lnTo>
                    <a:pt x="327351" y="7941"/>
                  </a:lnTo>
                  <a:lnTo>
                    <a:pt x="327200" y="10156"/>
                  </a:lnTo>
                  <a:lnTo>
                    <a:pt x="327603" y="15127"/>
                  </a:lnTo>
                  <a:lnTo>
                    <a:pt x="328167" y="19803"/>
                  </a:lnTo>
                  <a:lnTo>
                    <a:pt x="328276" y="24611"/>
                  </a:lnTo>
                  <a:lnTo>
                    <a:pt x="328015" y="29705"/>
                  </a:lnTo>
                  <a:lnTo>
                    <a:pt x="330156" y="37747"/>
                  </a:lnTo>
                  <a:lnTo>
                    <a:pt x="328466" y="49666"/>
                  </a:lnTo>
                  <a:lnTo>
                    <a:pt x="314362" y="49666"/>
                  </a:lnTo>
                  <a:lnTo>
                    <a:pt x="246737" y="50656"/>
                  </a:lnTo>
                  <a:lnTo>
                    <a:pt x="210172" y="52100"/>
                  </a:lnTo>
                  <a:lnTo>
                    <a:pt x="197171" y="52100"/>
                  </a:lnTo>
                  <a:lnTo>
                    <a:pt x="187098" y="51861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371864" y="2622021"/>
              <a:ext cx="408940" cy="374015"/>
            </a:xfrm>
            <a:custGeom>
              <a:avLst/>
              <a:gdLst/>
              <a:ahLst/>
              <a:cxnLst/>
              <a:rect l="l" t="t" r="r" b="b"/>
              <a:pathLst>
                <a:path w="408940" h="374014">
                  <a:moveTo>
                    <a:pt x="408570" y="338930"/>
                  </a:moveTo>
                  <a:lnTo>
                    <a:pt x="100897" y="370875"/>
                  </a:lnTo>
                  <a:lnTo>
                    <a:pt x="85171" y="372018"/>
                  </a:lnTo>
                  <a:lnTo>
                    <a:pt x="50705" y="373975"/>
                  </a:lnTo>
                  <a:lnTo>
                    <a:pt x="36479" y="361879"/>
                  </a:lnTo>
                  <a:lnTo>
                    <a:pt x="30659" y="315994"/>
                  </a:lnTo>
                  <a:lnTo>
                    <a:pt x="25264" y="269839"/>
                  </a:lnTo>
                  <a:lnTo>
                    <a:pt x="22131" y="240574"/>
                  </a:lnTo>
                  <a:lnTo>
                    <a:pt x="13452" y="160973"/>
                  </a:lnTo>
                  <a:lnTo>
                    <a:pt x="9299" y="121888"/>
                  </a:lnTo>
                  <a:lnTo>
                    <a:pt x="5741" y="88079"/>
                  </a:lnTo>
                  <a:lnTo>
                    <a:pt x="2778" y="60543"/>
                  </a:lnTo>
                  <a:lnTo>
                    <a:pt x="392" y="38809"/>
                  </a:lnTo>
                  <a:lnTo>
                    <a:pt x="0" y="35230"/>
                  </a:lnTo>
                  <a:lnTo>
                    <a:pt x="7205" y="34202"/>
                  </a:lnTo>
                  <a:lnTo>
                    <a:pt x="26013" y="31756"/>
                  </a:lnTo>
                  <a:lnTo>
                    <a:pt x="52210" y="28855"/>
                  </a:lnTo>
                  <a:lnTo>
                    <a:pt x="114357" y="23508"/>
                  </a:lnTo>
                  <a:lnTo>
                    <a:pt x="317371" y="2429"/>
                  </a:lnTo>
                  <a:lnTo>
                    <a:pt x="331240" y="1128"/>
                  </a:lnTo>
                  <a:lnTo>
                    <a:pt x="345097" y="323"/>
                  </a:lnTo>
                  <a:lnTo>
                    <a:pt x="358948" y="0"/>
                  </a:lnTo>
                  <a:lnTo>
                    <a:pt x="372791" y="143"/>
                  </a:lnTo>
                  <a:lnTo>
                    <a:pt x="375645" y="21828"/>
                  </a:lnTo>
                  <a:lnTo>
                    <a:pt x="408570" y="338930"/>
                  </a:lnTo>
                  <a:close/>
                </a:path>
              </a:pathLst>
            </a:custGeom>
            <a:solidFill>
              <a:srgbClr val="FFD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08359" y="2596899"/>
              <a:ext cx="283210" cy="399415"/>
            </a:xfrm>
            <a:custGeom>
              <a:avLst/>
              <a:gdLst/>
              <a:ahLst/>
              <a:cxnLst/>
              <a:rect l="l" t="t" r="r" b="b"/>
              <a:pathLst>
                <a:path w="283209" h="399414">
                  <a:moveTo>
                    <a:pt x="14226" y="399246"/>
                  </a:moveTo>
                  <a:lnTo>
                    <a:pt x="0" y="387150"/>
                  </a:lnTo>
                  <a:lnTo>
                    <a:pt x="14240" y="383409"/>
                  </a:lnTo>
                  <a:lnTo>
                    <a:pt x="14226" y="399246"/>
                  </a:lnTo>
                  <a:close/>
                </a:path>
                <a:path w="283209" h="399414">
                  <a:moveTo>
                    <a:pt x="143507" y="71518"/>
                  </a:moveTo>
                  <a:lnTo>
                    <a:pt x="139502" y="71934"/>
                  </a:lnTo>
                  <a:lnTo>
                    <a:pt x="137136" y="57859"/>
                  </a:lnTo>
                  <a:lnTo>
                    <a:pt x="138773" y="49036"/>
                  </a:lnTo>
                  <a:lnTo>
                    <a:pt x="138875" y="44105"/>
                  </a:lnTo>
                  <a:lnTo>
                    <a:pt x="137829" y="39840"/>
                  </a:lnTo>
                  <a:lnTo>
                    <a:pt x="137488" y="36557"/>
                  </a:lnTo>
                  <a:lnTo>
                    <a:pt x="139645" y="26832"/>
                  </a:lnTo>
                  <a:lnTo>
                    <a:pt x="187385" y="17231"/>
                  </a:lnTo>
                  <a:lnTo>
                    <a:pt x="222205" y="10745"/>
                  </a:lnTo>
                  <a:lnTo>
                    <a:pt x="276062" y="0"/>
                  </a:lnTo>
                  <a:lnTo>
                    <a:pt x="275827" y="5001"/>
                  </a:lnTo>
                  <a:lnTo>
                    <a:pt x="276336" y="10745"/>
                  </a:lnTo>
                  <a:lnTo>
                    <a:pt x="277328" y="15100"/>
                  </a:lnTo>
                  <a:lnTo>
                    <a:pt x="278554" y="19648"/>
                  </a:lnTo>
                  <a:lnTo>
                    <a:pt x="279348" y="24392"/>
                  </a:lnTo>
                  <a:lnTo>
                    <a:pt x="279818" y="29471"/>
                  </a:lnTo>
                  <a:lnTo>
                    <a:pt x="283083" y="37125"/>
                  </a:lnTo>
                  <a:lnTo>
                    <a:pt x="283114" y="49036"/>
                  </a:lnTo>
                  <a:lnTo>
                    <a:pt x="202364" y="61811"/>
                  </a:lnTo>
                  <a:lnTo>
                    <a:pt x="166498" y="68438"/>
                  </a:lnTo>
                  <a:lnTo>
                    <a:pt x="153511" y="70316"/>
                  </a:lnTo>
                  <a:lnTo>
                    <a:pt x="143507" y="71518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645958" y="1807559"/>
              <a:ext cx="398780" cy="375285"/>
            </a:xfrm>
            <a:custGeom>
              <a:avLst/>
              <a:gdLst/>
              <a:ahLst/>
              <a:cxnLst/>
              <a:rect l="l" t="t" r="r" b="b"/>
              <a:pathLst>
                <a:path w="398780" h="375285">
                  <a:moveTo>
                    <a:pt x="369765" y="375131"/>
                  </a:moveTo>
                  <a:lnTo>
                    <a:pt x="61578" y="348632"/>
                  </a:lnTo>
                  <a:lnTo>
                    <a:pt x="45915" y="346796"/>
                  </a:lnTo>
                  <a:lnTo>
                    <a:pt x="11696" y="342235"/>
                  </a:lnTo>
                  <a:lnTo>
                    <a:pt x="0" y="327679"/>
                  </a:lnTo>
                  <a:lnTo>
                    <a:pt x="1274" y="306898"/>
                  </a:lnTo>
                  <a:lnTo>
                    <a:pt x="2915" y="281519"/>
                  </a:lnTo>
                  <a:lnTo>
                    <a:pt x="4673" y="256093"/>
                  </a:lnTo>
                  <a:lnTo>
                    <a:pt x="6298" y="235173"/>
                  </a:lnTo>
                  <a:lnTo>
                    <a:pt x="8726" y="205841"/>
                  </a:lnTo>
                  <a:lnTo>
                    <a:pt x="15174" y="126028"/>
                  </a:lnTo>
                  <a:lnTo>
                    <a:pt x="18448" y="86860"/>
                  </a:lnTo>
                  <a:lnTo>
                    <a:pt x="21314" y="52985"/>
                  </a:lnTo>
                  <a:lnTo>
                    <a:pt x="23578" y="25401"/>
                  </a:lnTo>
                  <a:lnTo>
                    <a:pt x="25327" y="3588"/>
                  </a:lnTo>
                  <a:lnTo>
                    <a:pt x="25615" y="0"/>
                  </a:lnTo>
                  <a:lnTo>
                    <a:pt x="32886" y="345"/>
                  </a:lnTo>
                  <a:lnTo>
                    <a:pt x="51818" y="1481"/>
                  </a:lnTo>
                  <a:lnTo>
                    <a:pt x="78093" y="3559"/>
                  </a:lnTo>
                  <a:lnTo>
                    <a:pt x="140132" y="9997"/>
                  </a:lnTo>
                  <a:lnTo>
                    <a:pt x="343498" y="27483"/>
                  </a:lnTo>
                  <a:lnTo>
                    <a:pt x="357357" y="28813"/>
                  </a:lnTo>
                  <a:lnTo>
                    <a:pt x="371119" y="30629"/>
                  </a:lnTo>
                  <a:lnTo>
                    <a:pt x="384783" y="32917"/>
                  </a:lnTo>
                  <a:lnTo>
                    <a:pt x="398351" y="35662"/>
                  </a:lnTo>
                  <a:lnTo>
                    <a:pt x="397075" y="57516"/>
                  </a:lnTo>
                  <a:lnTo>
                    <a:pt x="369765" y="375131"/>
                  </a:lnTo>
                  <a:close/>
                </a:path>
              </a:pathLst>
            </a:custGeom>
            <a:solidFill>
              <a:srgbClr val="FFC4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645946" y="1807075"/>
              <a:ext cx="344170" cy="342900"/>
            </a:xfrm>
            <a:custGeom>
              <a:avLst/>
              <a:gdLst/>
              <a:ahLst/>
              <a:cxnLst/>
              <a:rect l="l" t="t" r="r" b="b"/>
              <a:pathLst>
                <a:path w="344170" h="342900">
                  <a:moveTo>
                    <a:pt x="11696" y="342869"/>
                  </a:moveTo>
                  <a:lnTo>
                    <a:pt x="0" y="328312"/>
                  </a:lnTo>
                  <a:lnTo>
                    <a:pt x="14689" y="327317"/>
                  </a:lnTo>
                  <a:lnTo>
                    <a:pt x="11696" y="342869"/>
                  </a:lnTo>
                  <a:close/>
                </a:path>
                <a:path w="344170" h="342900">
                  <a:moveTo>
                    <a:pt x="200316" y="45308"/>
                  </a:moveTo>
                  <a:lnTo>
                    <a:pt x="196304" y="44963"/>
                  </a:lnTo>
                  <a:lnTo>
                    <a:pt x="196628" y="30695"/>
                  </a:lnTo>
                  <a:lnTo>
                    <a:pt x="200102" y="21809"/>
                  </a:lnTo>
                  <a:lnTo>
                    <a:pt x="200923" y="17513"/>
                  </a:lnTo>
                  <a:lnTo>
                    <a:pt x="200697" y="13128"/>
                  </a:lnTo>
                  <a:lnTo>
                    <a:pt x="200980" y="9840"/>
                  </a:lnTo>
                  <a:lnTo>
                    <a:pt x="204928" y="694"/>
                  </a:lnTo>
                  <a:lnTo>
                    <a:pt x="343942" y="0"/>
                  </a:lnTo>
                  <a:lnTo>
                    <a:pt x="342950" y="4190"/>
                  </a:lnTo>
                  <a:lnTo>
                    <a:pt x="342786" y="4869"/>
                  </a:lnTo>
                  <a:lnTo>
                    <a:pt x="342224" y="10216"/>
                  </a:lnTo>
                  <a:lnTo>
                    <a:pt x="342361" y="15070"/>
                  </a:lnTo>
                  <a:lnTo>
                    <a:pt x="342709" y="19768"/>
                  </a:lnTo>
                  <a:lnTo>
                    <a:pt x="342597" y="24576"/>
                  </a:lnTo>
                  <a:lnTo>
                    <a:pt x="342103" y="29653"/>
                  </a:lnTo>
                  <a:lnTo>
                    <a:pt x="343870" y="37784"/>
                  </a:lnTo>
                  <a:lnTo>
                    <a:pt x="341660" y="49489"/>
                  </a:lnTo>
                  <a:lnTo>
                    <a:pt x="259948" y="46846"/>
                  </a:lnTo>
                  <a:lnTo>
                    <a:pt x="224039" y="46634"/>
                  </a:lnTo>
                  <a:lnTo>
                    <a:pt x="210367" y="46010"/>
                  </a:lnTo>
                  <a:lnTo>
                    <a:pt x="200316" y="45308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814999" y="2531287"/>
              <a:ext cx="398780" cy="375285"/>
            </a:xfrm>
            <a:custGeom>
              <a:avLst/>
              <a:gdLst/>
              <a:ahLst/>
              <a:cxnLst/>
              <a:rect l="l" t="t" r="r" b="b"/>
              <a:pathLst>
                <a:path w="398780" h="375285">
                  <a:moveTo>
                    <a:pt x="369765" y="375131"/>
                  </a:moveTo>
                  <a:lnTo>
                    <a:pt x="61576" y="348632"/>
                  </a:lnTo>
                  <a:lnTo>
                    <a:pt x="45915" y="346796"/>
                  </a:lnTo>
                  <a:lnTo>
                    <a:pt x="11696" y="342235"/>
                  </a:lnTo>
                  <a:lnTo>
                    <a:pt x="0" y="327679"/>
                  </a:lnTo>
                  <a:lnTo>
                    <a:pt x="1273" y="306898"/>
                  </a:lnTo>
                  <a:lnTo>
                    <a:pt x="2915" y="281519"/>
                  </a:lnTo>
                  <a:lnTo>
                    <a:pt x="4673" y="256093"/>
                  </a:lnTo>
                  <a:lnTo>
                    <a:pt x="6298" y="235173"/>
                  </a:lnTo>
                  <a:lnTo>
                    <a:pt x="8726" y="205841"/>
                  </a:lnTo>
                  <a:lnTo>
                    <a:pt x="15174" y="126028"/>
                  </a:lnTo>
                  <a:lnTo>
                    <a:pt x="18448" y="86860"/>
                  </a:lnTo>
                  <a:lnTo>
                    <a:pt x="21314" y="52985"/>
                  </a:lnTo>
                  <a:lnTo>
                    <a:pt x="23578" y="25401"/>
                  </a:lnTo>
                  <a:lnTo>
                    <a:pt x="25327" y="3588"/>
                  </a:lnTo>
                  <a:lnTo>
                    <a:pt x="25615" y="0"/>
                  </a:lnTo>
                  <a:lnTo>
                    <a:pt x="32886" y="345"/>
                  </a:lnTo>
                  <a:lnTo>
                    <a:pt x="51818" y="1481"/>
                  </a:lnTo>
                  <a:lnTo>
                    <a:pt x="78093" y="3559"/>
                  </a:lnTo>
                  <a:lnTo>
                    <a:pt x="140132" y="9996"/>
                  </a:lnTo>
                  <a:lnTo>
                    <a:pt x="343498" y="27483"/>
                  </a:lnTo>
                  <a:lnTo>
                    <a:pt x="357357" y="28813"/>
                  </a:lnTo>
                  <a:lnTo>
                    <a:pt x="371119" y="30629"/>
                  </a:lnTo>
                  <a:lnTo>
                    <a:pt x="384783" y="32917"/>
                  </a:lnTo>
                  <a:lnTo>
                    <a:pt x="398351" y="35662"/>
                  </a:lnTo>
                  <a:lnTo>
                    <a:pt x="397075" y="57516"/>
                  </a:lnTo>
                  <a:lnTo>
                    <a:pt x="369765" y="375131"/>
                  </a:lnTo>
                  <a:close/>
                </a:path>
              </a:pathLst>
            </a:custGeom>
            <a:solidFill>
              <a:srgbClr val="A8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814988" y="2530803"/>
              <a:ext cx="344170" cy="342900"/>
            </a:xfrm>
            <a:custGeom>
              <a:avLst/>
              <a:gdLst/>
              <a:ahLst/>
              <a:cxnLst/>
              <a:rect l="l" t="t" r="r" b="b"/>
              <a:pathLst>
                <a:path w="344169" h="342900">
                  <a:moveTo>
                    <a:pt x="11696" y="342869"/>
                  </a:moveTo>
                  <a:lnTo>
                    <a:pt x="0" y="328312"/>
                  </a:lnTo>
                  <a:lnTo>
                    <a:pt x="14689" y="327317"/>
                  </a:lnTo>
                  <a:lnTo>
                    <a:pt x="11696" y="342869"/>
                  </a:lnTo>
                  <a:close/>
                </a:path>
                <a:path w="344169" h="342900">
                  <a:moveTo>
                    <a:pt x="200316" y="45308"/>
                  </a:moveTo>
                  <a:lnTo>
                    <a:pt x="196304" y="44963"/>
                  </a:lnTo>
                  <a:lnTo>
                    <a:pt x="196628" y="30695"/>
                  </a:lnTo>
                  <a:lnTo>
                    <a:pt x="200102" y="21809"/>
                  </a:lnTo>
                  <a:lnTo>
                    <a:pt x="200923" y="17513"/>
                  </a:lnTo>
                  <a:lnTo>
                    <a:pt x="200697" y="13128"/>
                  </a:lnTo>
                  <a:lnTo>
                    <a:pt x="200980" y="9840"/>
                  </a:lnTo>
                  <a:lnTo>
                    <a:pt x="204928" y="694"/>
                  </a:lnTo>
                  <a:lnTo>
                    <a:pt x="343942" y="0"/>
                  </a:lnTo>
                  <a:lnTo>
                    <a:pt x="342948" y="4190"/>
                  </a:lnTo>
                  <a:lnTo>
                    <a:pt x="342785" y="4869"/>
                  </a:lnTo>
                  <a:lnTo>
                    <a:pt x="342224" y="10216"/>
                  </a:lnTo>
                  <a:lnTo>
                    <a:pt x="342361" y="15070"/>
                  </a:lnTo>
                  <a:lnTo>
                    <a:pt x="342709" y="19768"/>
                  </a:lnTo>
                  <a:lnTo>
                    <a:pt x="342597" y="24576"/>
                  </a:lnTo>
                  <a:lnTo>
                    <a:pt x="342103" y="29653"/>
                  </a:lnTo>
                  <a:lnTo>
                    <a:pt x="343870" y="37784"/>
                  </a:lnTo>
                  <a:lnTo>
                    <a:pt x="341660" y="49489"/>
                  </a:lnTo>
                  <a:lnTo>
                    <a:pt x="259948" y="46846"/>
                  </a:lnTo>
                  <a:lnTo>
                    <a:pt x="224039" y="46634"/>
                  </a:lnTo>
                  <a:lnTo>
                    <a:pt x="210367" y="46010"/>
                  </a:lnTo>
                  <a:lnTo>
                    <a:pt x="200316" y="45308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105533" y="2698587"/>
              <a:ext cx="401320" cy="366395"/>
            </a:xfrm>
            <a:custGeom>
              <a:avLst/>
              <a:gdLst/>
              <a:ahLst/>
              <a:cxnLst/>
              <a:rect l="l" t="t" r="r" b="b"/>
              <a:pathLst>
                <a:path w="401320" h="366394">
                  <a:moveTo>
                    <a:pt x="401007" y="340043"/>
                  </a:moveTo>
                  <a:lnTo>
                    <a:pt x="92645" y="364441"/>
                  </a:lnTo>
                  <a:lnTo>
                    <a:pt x="76894" y="365199"/>
                  </a:lnTo>
                  <a:lnTo>
                    <a:pt x="42391" y="366311"/>
                  </a:lnTo>
                  <a:lnTo>
                    <a:pt x="28465" y="353870"/>
                  </a:lnTo>
                  <a:lnTo>
                    <a:pt x="23772" y="307856"/>
                  </a:lnTo>
                  <a:lnTo>
                    <a:pt x="19508" y="261583"/>
                  </a:lnTo>
                  <a:lnTo>
                    <a:pt x="17093" y="232250"/>
                  </a:lnTo>
                  <a:lnTo>
                    <a:pt x="10366" y="152460"/>
                  </a:lnTo>
                  <a:lnTo>
                    <a:pt x="7173" y="113286"/>
                  </a:lnTo>
                  <a:lnTo>
                    <a:pt x="4445" y="79400"/>
                  </a:lnTo>
                  <a:lnTo>
                    <a:pt x="2270" y="53153"/>
                  </a:lnTo>
                  <a:lnTo>
                    <a:pt x="796" y="35793"/>
                  </a:lnTo>
                  <a:lnTo>
                    <a:pt x="0" y="26426"/>
                  </a:lnTo>
                  <a:lnTo>
                    <a:pt x="7228" y="25574"/>
                  </a:lnTo>
                  <a:lnTo>
                    <a:pt x="26090" y="23590"/>
                  </a:lnTo>
                  <a:lnTo>
                    <a:pt x="52351" y="21331"/>
                  </a:lnTo>
                  <a:lnTo>
                    <a:pt x="114609" y="17508"/>
                  </a:lnTo>
                  <a:lnTo>
                    <a:pt x="331862" y="453"/>
                  </a:lnTo>
                  <a:lnTo>
                    <a:pt x="345374" y="0"/>
                  </a:lnTo>
                  <a:lnTo>
                    <a:pt x="359703" y="0"/>
                  </a:lnTo>
                  <a:lnTo>
                    <a:pt x="373538" y="483"/>
                  </a:lnTo>
                  <a:lnTo>
                    <a:pt x="374160" y="6253"/>
                  </a:lnTo>
                  <a:lnTo>
                    <a:pt x="375827" y="22234"/>
                  </a:lnTo>
                  <a:lnTo>
                    <a:pt x="401007" y="340043"/>
                  </a:lnTo>
                  <a:close/>
                </a:path>
              </a:pathLst>
            </a:custGeom>
            <a:solidFill>
              <a:srgbClr val="97E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134012" y="2672335"/>
              <a:ext cx="292100" cy="393065"/>
            </a:xfrm>
            <a:custGeom>
              <a:avLst/>
              <a:gdLst/>
              <a:ahLst/>
              <a:cxnLst/>
              <a:rect l="l" t="t" r="r" b="b"/>
              <a:pathLst>
                <a:path w="292100" h="393064">
                  <a:moveTo>
                    <a:pt x="13925" y="392712"/>
                  </a:moveTo>
                  <a:lnTo>
                    <a:pt x="0" y="380271"/>
                  </a:lnTo>
                  <a:lnTo>
                    <a:pt x="14327" y="376880"/>
                  </a:lnTo>
                  <a:lnTo>
                    <a:pt x="13925" y="392712"/>
                  </a:lnTo>
                  <a:close/>
                </a:path>
                <a:path w="292100" h="393064">
                  <a:moveTo>
                    <a:pt x="151197" y="68249"/>
                  </a:moveTo>
                  <a:lnTo>
                    <a:pt x="147182" y="68566"/>
                  </a:lnTo>
                  <a:lnTo>
                    <a:pt x="145161" y="54438"/>
                  </a:lnTo>
                  <a:lnTo>
                    <a:pt x="147132" y="45103"/>
                  </a:lnTo>
                  <a:lnTo>
                    <a:pt x="147236" y="40731"/>
                  </a:lnTo>
                  <a:lnTo>
                    <a:pt x="146295" y="36441"/>
                  </a:lnTo>
                  <a:lnTo>
                    <a:pt x="146036" y="33151"/>
                  </a:lnTo>
                  <a:lnTo>
                    <a:pt x="148430" y="23482"/>
                  </a:lnTo>
                  <a:lnTo>
                    <a:pt x="195963" y="15127"/>
                  </a:lnTo>
                  <a:lnTo>
                    <a:pt x="231359" y="9422"/>
                  </a:lnTo>
                  <a:lnTo>
                    <a:pt x="285463" y="0"/>
                  </a:lnTo>
                  <a:lnTo>
                    <a:pt x="285106" y="4994"/>
                  </a:lnTo>
                  <a:lnTo>
                    <a:pt x="285261" y="8062"/>
                  </a:lnTo>
                  <a:lnTo>
                    <a:pt x="285371" y="10239"/>
                  </a:lnTo>
                  <a:lnTo>
                    <a:pt x="286359" y="15127"/>
                  </a:lnTo>
                  <a:lnTo>
                    <a:pt x="287473" y="19704"/>
                  </a:lnTo>
                  <a:lnTo>
                    <a:pt x="288151" y="24465"/>
                  </a:lnTo>
                  <a:lnTo>
                    <a:pt x="288496" y="29554"/>
                  </a:lnTo>
                  <a:lnTo>
                    <a:pt x="291573" y="37286"/>
                  </a:lnTo>
                  <a:lnTo>
                    <a:pt x="291312" y="49194"/>
                  </a:lnTo>
                  <a:lnTo>
                    <a:pt x="210273" y="59987"/>
                  </a:lnTo>
                  <a:lnTo>
                    <a:pt x="174256" y="65733"/>
                  </a:lnTo>
                  <a:lnTo>
                    <a:pt x="161226" y="67293"/>
                  </a:lnTo>
                  <a:lnTo>
                    <a:pt x="151197" y="68249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19858" y="2001065"/>
              <a:ext cx="401320" cy="366395"/>
            </a:xfrm>
            <a:custGeom>
              <a:avLst/>
              <a:gdLst/>
              <a:ahLst/>
              <a:cxnLst/>
              <a:rect l="l" t="t" r="r" b="b"/>
              <a:pathLst>
                <a:path w="401320" h="366394">
                  <a:moveTo>
                    <a:pt x="401007" y="340044"/>
                  </a:moveTo>
                  <a:lnTo>
                    <a:pt x="92645" y="364441"/>
                  </a:lnTo>
                  <a:lnTo>
                    <a:pt x="76894" y="365199"/>
                  </a:lnTo>
                  <a:lnTo>
                    <a:pt x="42391" y="366311"/>
                  </a:lnTo>
                  <a:lnTo>
                    <a:pt x="28466" y="353870"/>
                  </a:lnTo>
                  <a:lnTo>
                    <a:pt x="23772" y="307856"/>
                  </a:lnTo>
                  <a:lnTo>
                    <a:pt x="19509" y="261583"/>
                  </a:lnTo>
                  <a:lnTo>
                    <a:pt x="17093" y="232250"/>
                  </a:lnTo>
                  <a:lnTo>
                    <a:pt x="10366" y="152460"/>
                  </a:lnTo>
                  <a:lnTo>
                    <a:pt x="7173" y="113286"/>
                  </a:lnTo>
                  <a:lnTo>
                    <a:pt x="4445" y="79400"/>
                  </a:lnTo>
                  <a:lnTo>
                    <a:pt x="2270" y="53153"/>
                  </a:lnTo>
                  <a:lnTo>
                    <a:pt x="796" y="35794"/>
                  </a:lnTo>
                  <a:lnTo>
                    <a:pt x="0" y="26426"/>
                  </a:lnTo>
                  <a:lnTo>
                    <a:pt x="7229" y="25574"/>
                  </a:lnTo>
                  <a:lnTo>
                    <a:pt x="26090" y="23590"/>
                  </a:lnTo>
                  <a:lnTo>
                    <a:pt x="52351" y="21331"/>
                  </a:lnTo>
                  <a:lnTo>
                    <a:pt x="114609" y="17508"/>
                  </a:lnTo>
                  <a:lnTo>
                    <a:pt x="331862" y="453"/>
                  </a:lnTo>
                  <a:lnTo>
                    <a:pt x="345374" y="0"/>
                  </a:lnTo>
                  <a:lnTo>
                    <a:pt x="359704" y="0"/>
                  </a:lnTo>
                  <a:lnTo>
                    <a:pt x="373539" y="483"/>
                  </a:lnTo>
                  <a:lnTo>
                    <a:pt x="374160" y="6253"/>
                  </a:lnTo>
                  <a:lnTo>
                    <a:pt x="375827" y="22234"/>
                  </a:lnTo>
                  <a:lnTo>
                    <a:pt x="401007" y="340044"/>
                  </a:lnTo>
                  <a:close/>
                </a:path>
              </a:pathLst>
            </a:custGeom>
            <a:solidFill>
              <a:srgbClr val="97E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148336" y="1974813"/>
              <a:ext cx="292100" cy="393065"/>
            </a:xfrm>
            <a:custGeom>
              <a:avLst/>
              <a:gdLst/>
              <a:ahLst/>
              <a:cxnLst/>
              <a:rect l="l" t="t" r="r" b="b"/>
              <a:pathLst>
                <a:path w="292100" h="393064">
                  <a:moveTo>
                    <a:pt x="13925" y="392712"/>
                  </a:moveTo>
                  <a:lnTo>
                    <a:pt x="0" y="380271"/>
                  </a:lnTo>
                  <a:lnTo>
                    <a:pt x="14327" y="376880"/>
                  </a:lnTo>
                  <a:lnTo>
                    <a:pt x="13925" y="392712"/>
                  </a:lnTo>
                  <a:close/>
                </a:path>
                <a:path w="292100" h="393064">
                  <a:moveTo>
                    <a:pt x="151197" y="68249"/>
                  </a:moveTo>
                  <a:lnTo>
                    <a:pt x="147182" y="68566"/>
                  </a:lnTo>
                  <a:lnTo>
                    <a:pt x="145161" y="54438"/>
                  </a:lnTo>
                  <a:lnTo>
                    <a:pt x="147132" y="45103"/>
                  </a:lnTo>
                  <a:lnTo>
                    <a:pt x="147236" y="40731"/>
                  </a:lnTo>
                  <a:lnTo>
                    <a:pt x="146295" y="36441"/>
                  </a:lnTo>
                  <a:lnTo>
                    <a:pt x="146036" y="33151"/>
                  </a:lnTo>
                  <a:lnTo>
                    <a:pt x="148430" y="23482"/>
                  </a:lnTo>
                  <a:lnTo>
                    <a:pt x="195963" y="15127"/>
                  </a:lnTo>
                  <a:lnTo>
                    <a:pt x="231360" y="9422"/>
                  </a:lnTo>
                  <a:lnTo>
                    <a:pt x="285463" y="0"/>
                  </a:lnTo>
                  <a:lnTo>
                    <a:pt x="285106" y="4994"/>
                  </a:lnTo>
                  <a:lnTo>
                    <a:pt x="285261" y="8062"/>
                  </a:lnTo>
                  <a:lnTo>
                    <a:pt x="285371" y="10239"/>
                  </a:lnTo>
                  <a:lnTo>
                    <a:pt x="286359" y="15127"/>
                  </a:lnTo>
                  <a:lnTo>
                    <a:pt x="287474" y="19704"/>
                  </a:lnTo>
                  <a:lnTo>
                    <a:pt x="288151" y="24465"/>
                  </a:lnTo>
                  <a:lnTo>
                    <a:pt x="288496" y="29554"/>
                  </a:lnTo>
                  <a:lnTo>
                    <a:pt x="291573" y="37286"/>
                  </a:lnTo>
                  <a:lnTo>
                    <a:pt x="291312" y="49194"/>
                  </a:lnTo>
                  <a:lnTo>
                    <a:pt x="210273" y="59987"/>
                  </a:lnTo>
                  <a:lnTo>
                    <a:pt x="174256" y="65733"/>
                  </a:lnTo>
                  <a:lnTo>
                    <a:pt x="161227" y="67293"/>
                  </a:lnTo>
                  <a:lnTo>
                    <a:pt x="151197" y="68249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219172" y="2781008"/>
              <a:ext cx="401320" cy="366395"/>
            </a:xfrm>
            <a:custGeom>
              <a:avLst/>
              <a:gdLst/>
              <a:ahLst/>
              <a:cxnLst/>
              <a:rect l="l" t="t" r="r" b="b"/>
              <a:pathLst>
                <a:path w="401320" h="366394">
                  <a:moveTo>
                    <a:pt x="401007" y="340043"/>
                  </a:moveTo>
                  <a:lnTo>
                    <a:pt x="92642" y="364442"/>
                  </a:lnTo>
                  <a:lnTo>
                    <a:pt x="76894" y="365199"/>
                  </a:lnTo>
                  <a:lnTo>
                    <a:pt x="42391" y="366311"/>
                  </a:lnTo>
                  <a:lnTo>
                    <a:pt x="28466" y="353870"/>
                  </a:lnTo>
                  <a:lnTo>
                    <a:pt x="23772" y="307856"/>
                  </a:lnTo>
                  <a:lnTo>
                    <a:pt x="19509" y="261583"/>
                  </a:lnTo>
                  <a:lnTo>
                    <a:pt x="17094" y="232250"/>
                  </a:lnTo>
                  <a:lnTo>
                    <a:pt x="10367" y="152460"/>
                  </a:lnTo>
                  <a:lnTo>
                    <a:pt x="7173" y="113286"/>
                  </a:lnTo>
                  <a:lnTo>
                    <a:pt x="4445" y="79399"/>
                  </a:lnTo>
                  <a:lnTo>
                    <a:pt x="2270" y="53153"/>
                  </a:lnTo>
                  <a:lnTo>
                    <a:pt x="796" y="35794"/>
                  </a:lnTo>
                  <a:lnTo>
                    <a:pt x="0" y="26426"/>
                  </a:lnTo>
                  <a:lnTo>
                    <a:pt x="7229" y="25574"/>
                  </a:lnTo>
                  <a:lnTo>
                    <a:pt x="26090" y="23590"/>
                  </a:lnTo>
                  <a:lnTo>
                    <a:pt x="52351" y="21331"/>
                  </a:lnTo>
                  <a:lnTo>
                    <a:pt x="114609" y="17508"/>
                  </a:lnTo>
                  <a:lnTo>
                    <a:pt x="331862" y="453"/>
                  </a:lnTo>
                  <a:lnTo>
                    <a:pt x="345374" y="0"/>
                  </a:lnTo>
                  <a:lnTo>
                    <a:pt x="359704" y="0"/>
                  </a:lnTo>
                  <a:lnTo>
                    <a:pt x="373539" y="483"/>
                  </a:lnTo>
                  <a:lnTo>
                    <a:pt x="374160" y="6253"/>
                  </a:lnTo>
                  <a:lnTo>
                    <a:pt x="375827" y="22234"/>
                  </a:lnTo>
                  <a:lnTo>
                    <a:pt x="401007" y="340043"/>
                  </a:lnTo>
                  <a:close/>
                </a:path>
              </a:pathLst>
            </a:custGeom>
            <a:solidFill>
              <a:srgbClr val="C2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47650" y="2754757"/>
              <a:ext cx="292100" cy="393065"/>
            </a:xfrm>
            <a:custGeom>
              <a:avLst/>
              <a:gdLst/>
              <a:ahLst/>
              <a:cxnLst/>
              <a:rect l="l" t="t" r="r" b="b"/>
              <a:pathLst>
                <a:path w="292100" h="393064">
                  <a:moveTo>
                    <a:pt x="13925" y="392712"/>
                  </a:moveTo>
                  <a:lnTo>
                    <a:pt x="0" y="380271"/>
                  </a:lnTo>
                  <a:lnTo>
                    <a:pt x="14327" y="376880"/>
                  </a:lnTo>
                  <a:lnTo>
                    <a:pt x="13925" y="392712"/>
                  </a:lnTo>
                  <a:close/>
                </a:path>
                <a:path w="292100" h="393064">
                  <a:moveTo>
                    <a:pt x="151197" y="68249"/>
                  </a:moveTo>
                  <a:lnTo>
                    <a:pt x="147182" y="68566"/>
                  </a:lnTo>
                  <a:lnTo>
                    <a:pt x="145161" y="54438"/>
                  </a:lnTo>
                  <a:lnTo>
                    <a:pt x="147132" y="45103"/>
                  </a:lnTo>
                  <a:lnTo>
                    <a:pt x="147237" y="40731"/>
                  </a:lnTo>
                  <a:lnTo>
                    <a:pt x="146295" y="36441"/>
                  </a:lnTo>
                  <a:lnTo>
                    <a:pt x="146036" y="33151"/>
                  </a:lnTo>
                  <a:lnTo>
                    <a:pt x="148430" y="23482"/>
                  </a:lnTo>
                  <a:lnTo>
                    <a:pt x="195963" y="15127"/>
                  </a:lnTo>
                  <a:lnTo>
                    <a:pt x="231360" y="9422"/>
                  </a:lnTo>
                  <a:lnTo>
                    <a:pt x="285463" y="0"/>
                  </a:lnTo>
                  <a:lnTo>
                    <a:pt x="285106" y="4994"/>
                  </a:lnTo>
                  <a:lnTo>
                    <a:pt x="285261" y="8062"/>
                  </a:lnTo>
                  <a:lnTo>
                    <a:pt x="285371" y="10239"/>
                  </a:lnTo>
                  <a:lnTo>
                    <a:pt x="286359" y="15127"/>
                  </a:lnTo>
                  <a:lnTo>
                    <a:pt x="287474" y="19704"/>
                  </a:lnTo>
                  <a:lnTo>
                    <a:pt x="288151" y="24465"/>
                  </a:lnTo>
                  <a:lnTo>
                    <a:pt x="288496" y="29554"/>
                  </a:lnTo>
                  <a:lnTo>
                    <a:pt x="291573" y="37286"/>
                  </a:lnTo>
                  <a:lnTo>
                    <a:pt x="291312" y="49194"/>
                  </a:lnTo>
                  <a:lnTo>
                    <a:pt x="210273" y="59987"/>
                  </a:lnTo>
                  <a:lnTo>
                    <a:pt x="174256" y="65733"/>
                  </a:lnTo>
                  <a:lnTo>
                    <a:pt x="161227" y="67293"/>
                  </a:lnTo>
                  <a:lnTo>
                    <a:pt x="151197" y="68249"/>
                  </a:lnTo>
                  <a:close/>
                </a:path>
              </a:pathLst>
            </a:custGeom>
            <a:solidFill>
              <a:srgbClr val="001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-22016" y="0"/>
            <a:ext cx="2009815" cy="198761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5749" y="4879110"/>
            <a:ext cx="76200" cy="7619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5749" y="5437910"/>
            <a:ext cx="76200" cy="761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5749" y="5717310"/>
            <a:ext cx="76200" cy="76199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603152" y="4954546"/>
            <a:ext cx="1470237" cy="1346623"/>
          </a:xfrm>
          <a:custGeom>
            <a:avLst/>
            <a:gdLst/>
            <a:ahLst/>
            <a:cxnLst/>
            <a:rect l="l" t="t" r="r" b="b"/>
            <a:pathLst>
              <a:path w="2205354" h="2019934">
                <a:moveTo>
                  <a:pt x="230857" y="1007752"/>
                </a:moveTo>
                <a:lnTo>
                  <a:pt x="180572" y="1023376"/>
                </a:lnTo>
                <a:lnTo>
                  <a:pt x="188387" y="979055"/>
                </a:lnTo>
                <a:lnTo>
                  <a:pt x="185227" y="928281"/>
                </a:lnTo>
                <a:lnTo>
                  <a:pt x="231035" y="693107"/>
                </a:lnTo>
                <a:lnTo>
                  <a:pt x="357630" y="437985"/>
                </a:lnTo>
                <a:lnTo>
                  <a:pt x="451657" y="334209"/>
                </a:lnTo>
                <a:lnTo>
                  <a:pt x="307316" y="625096"/>
                </a:lnTo>
                <a:lnTo>
                  <a:pt x="296886" y="674686"/>
                </a:lnTo>
                <a:lnTo>
                  <a:pt x="275241" y="718306"/>
                </a:lnTo>
                <a:lnTo>
                  <a:pt x="236659" y="910346"/>
                </a:lnTo>
                <a:lnTo>
                  <a:pt x="239233" y="962301"/>
                </a:lnTo>
                <a:lnTo>
                  <a:pt x="230857" y="1007752"/>
                </a:lnTo>
                <a:close/>
              </a:path>
              <a:path w="2205354" h="2019934">
                <a:moveTo>
                  <a:pt x="1193848" y="1009940"/>
                </a:moveTo>
                <a:lnTo>
                  <a:pt x="927700" y="1317725"/>
                </a:lnTo>
                <a:lnTo>
                  <a:pt x="990133" y="1106193"/>
                </a:lnTo>
                <a:lnTo>
                  <a:pt x="515768" y="1262159"/>
                </a:lnTo>
                <a:lnTo>
                  <a:pt x="399895" y="1495673"/>
                </a:lnTo>
                <a:lnTo>
                  <a:pt x="141681" y="1587469"/>
                </a:lnTo>
                <a:lnTo>
                  <a:pt x="205636" y="1344297"/>
                </a:lnTo>
                <a:lnTo>
                  <a:pt x="0" y="1187277"/>
                </a:lnTo>
                <a:lnTo>
                  <a:pt x="269590" y="1101125"/>
                </a:lnTo>
                <a:lnTo>
                  <a:pt x="497118" y="1214028"/>
                </a:lnTo>
                <a:lnTo>
                  <a:pt x="971483" y="1058061"/>
                </a:lnTo>
                <a:lnTo>
                  <a:pt x="1014805" y="970757"/>
                </a:lnTo>
                <a:lnTo>
                  <a:pt x="1193848" y="1009940"/>
                </a:lnTo>
                <a:close/>
              </a:path>
              <a:path w="2205354" h="2019934">
                <a:moveTo>
                  <a:pt x="2180874" y="1192262"/>
                </a:moveTo>
                <a:lnTo>
                  <a:pt x="2079726" y="1396101"/>
                </a:lnTo>
                <a:lnTo>
                  <a:pt x="2089357" y="1348121"/>
                </a:lnTo>
                <a:lnTo>
                  <a:pt x="2110073" y="1306372"/>
                </a:lnTo>
                <a:lnTo>
                  <a:pt x="2136100" y="1168207"/>
                </a:lnTo>
                <a:lnTo>
                  <a:pt x="2158620" y="1037109"/>
                </a:lnTo>
                <a:lnTo>
                  <a:pt x="2153856" y="989566"/>
                </a:lnTo>
                <a:lnTo>
                  <a:pt x="2148603" y="943008"/>
                </a:lnTo>
                <a:lnTo>
                  <a:pt x="2142838" y="897483"/>
                </a:lnTo>
                <a:lnTo>
                  <a:pt x="2136536" y="853041"/>
                </a:lnTo>
                <a:lnTo>
                  <a:pt x="2129671" y="809732"/>
                </a:lnTo>
                <a:lnTo>
                  <a:pt x="2122219" y="767606"/>
                </a:lnTo>
                <a:lnTo>
                  <a:pt x="2114156" y="726712"/>
                </a:lnTo>
                <a:lnTo>
                  <a:pt x="2094081" y="681454"/>
                </a:lnTo>
                <a:lnTo>
                  <a:pt x="2084721" y="643174"/>
                </a:lnTo>
                <a:lnTo>
                  <a:pt x="2063299" y="600630"/>
                </a:lnTo>
                <a:lnTo>
                  <a:pt x="2041167" y="559516"/>
                </a:lnTo>
                <a:lnTo>
                  <a:pt x="2018301" y="519884"/>
                </a:lnTo>
                <a:lnTo>
                  <a:pt x="1994675" y="481781"/>
                </a:lnTo>
                <a:lnTo>
                  <a:pt x="1970265" y="445259"/>
                </a:lnTo>
                <a:lnTo>
                  <a:pt x="1945046" y="410366"/>
                </a:lnTo>
                <a:lnTo>
                  <a:pt x="1918994" y="377153"/>
                </a:lnTo>
                <a:lnTo>
                  <a:pt x="1880708" y="340023"/>
                </a:lnTo>
                <a:lnTo>
                  <a:pt x="1852916" y="310318"/>
                </a:lnTo>
                <a:lnTo>
                  <a:pt x="1812840" y="276795"/>
                </a:lnTo>
                <a:lnTo>
                  <a:pt x="1783208" y="250796"/>
                </a:lnTo>
                <a:lnTo>
                  <a:pt x="1741243" y="221080"/>
                </a:lnTo>
                <a:lnTo>
                  <a:pt x="1698298" y="193340"/>
                </a:lnTo>
                <a:lnTo>
                  <a:pt x="1665722" y="173273"/>
                </a:lnTo>
                <a:lnTo>
                  <a:pt x="1620740" y="149638"/>
                </a:lnTo>
                <a:lnTo>
                  <a:pt x="1574711" y="128112"/>
                </a:lnTo>
                <a:lnTo>
                  <a:pt x="1539028" y="114309"/>
                </a:lnTo>
                <a:lnTo>
                  <a:pt x="1490962" y="96887"/>
                </a:lnTo>
                <a:lnTo>
                  <a:pt x="1441916" y="81443"/>
                </a:lnTo>
                <a:lnTo>
                  <a:pt x="1403289" y="73571"/>
                </a:lnTo>
                <a:lnTo>
                  <a:pt x="1352354" y="61933"/>
                </a:lnTo>
                <a:lnTo>
                  <a:pt x="1311888" y="57768"/>
                </a:lnTo>
                <a:lnTo>
                  <a:pt x="1259163" y="49736"/>
                </a:lnTo>
                <a:lnTo>
                  <a:pt x="1216956" y="49079"/>
                </a:lnTo>
                <a:lnTo>
                  <a:pt x="1173916" y="50101"/>
                </a:lnTo>
                <a:lnTo>
                  <a:pt x="1130068" y="52753"/>
                </a:lnTo>
                <a:lnTo>
                  <a:pt x="1085435" y="56984"/>
                </a:lnTo>
                <a:lnTo>
                  <a:pt x="1040043" y="62746"/>
                </a:lnTo>
                <a:lnTo>
                  <a:pt x="993916" y="69989"/>
                </a:lnTo>
                <a:lnTo>
                  <a:pt x="947080" y="78663"/>
                </a:lnTo>
                <a:lnTo>
                  <a:pt x="910934" y="94363"/>
                </a:lnTo>
                <a:lnTo>
                  <a:pt x="862751" y="105749"/>
                </a:lnTo>
                <a:lnTo>
                  <a:pt x="825309" y="124063"/>
                </a:lnTo>
                <a:lnTo>
                  <a:pt x="787254" y="143609"/>
                </a:lnTo>
                <a:lnTo>
                  <a:pt x="748614" y="164337"/>
                </a:lnTo>
                <a:lnTo>
                  <a:pt x="709411" y="186198"/>
                </a:lnTo>
                <a:lnTo>
                  <a:pt x="669670" y="209143"/>
                </a:lnTo>
                <a:lnTo>
                  <a:pt x="629417" y="233121"/>
                </a:lnTo>
                <a:lnTo>
                  <a:pt x="588675" y="258083"/>
                </a:lnTo>
                <a:lnTo>
                  <a:pt x="558846" y="289624"/>
                </a:lnTo>
                <a:lnTo>
                  <a:pt x="497897" y="355311"/>
                </a:lnTo>
                <a:lnTo>
                  <a:pt x="403612" y="459605"/>
                </a:lnTo>
                <a:lnTo>
                  <a:pt x="382896" y="501354"/>
                </a:lnTo>
                <a:lnTo>
                  <a:pt x="350512" y="538044"/>
                </a:lnTo>
                <a:lnTo>
                  <a:pt x="451657" y="334209"/>
                </a:lnTo>
                <a:lnTo>
                  <a:pt x="542478" y="236895"/>
                </a:lnTo>
                <a:lnTo>
                  <a:pt x="583314" y="211743"/>
                </a:lnTo>
                <a:lnTo>
                  <a:pt x="612331" y="181838"/>
                </a:lnTo>
                <a:lnTo>
                  <a:pt x="652259" y="158515"/>
                </a:lnTo>
                <a:lnTo>
                  <a:pt x="691701" y="136173"/>
                </a:lnTo>
                <a:lnTo>
                  <a:pt x="730634" y="114855"/>
                </a:lnTo>
                <a:lnTo>
                  <a:pt x="769038" y="94606"/>
                </a:lnTo>
                <a:lnTo>
                  <a:pt x="806889" y="75468"/>
                </a:lnTo>
                <a:lnTo>
                  <a:pt x="855544" y="63131"/>
                </a:lnTo>
                <a:lnTo>
                  <a:pt x="892227" y="46348"/>
                </a:lnTo>
                <a:lnTo>
                  <a:pt x="939669" y="36453"/>
                </a:lnTo>
                <a:lnTo>
                  <a:pt x="975097" y="22201"/>
                </a:lnTo>
                <a:lnTo>
                  <a:pt x="1021240" y="14924"/>
                </a:lnTo>
                <a:lnTo>
                  <a:pt x="1066702" y="9022"/>
                </a:lnTo>
                <a:lnTo>
                  <a:pt x="1111460" y="4538"/>
                </a:lnTo>
                <a:lnTo>
                  <a:pt x="1155492" y="1516"/>
                </a:lnTo>
                <a:lnTo>
                  <a:pt x="1198777" y="0"/>
                </a:lnTo>
                <a:lnTo>
                  <a:pt x="1241293" y="33"/>
                </a:lnTo>
                <a:lnTo>
                  <a:pt x="1294395" y="7305"/>
                </a:lnTo>
                <a:lnTo>
                  <a:pt x="1335308" y="10568"/>
                </a:lnTo>
                <a:lnTo>
                  <a:pt x="1375388" y="15513"/>
                </a:lnTo>
                <a:lnTo>
                  <a:pt x="1425987" y="27828"/>
                </a:lnTo>
                <a:lnTo>
                  <a:pt x="1464333" y="36265"/>
                </a:lnTo>
                <a:lnTo>
                  <a:pt x="1513156" y="52160"/>
                </a:lnTo>
                <a:lnTo>
                  <a:pt x="1561058" y="69911"/>
                </a:lnTo>
                <a:lnTo>
                  <a:pt x="1596641" y="83917"/>
                </a:lnTo>
                <a:lnTo>
                  <a:pt x="1642634" y="105516"/>
                </a:lnTo>
                <a:lnTo>
                  <a:pt x="1687653" y="129078"/>
                </a:lnTo>
                <a:lnTo>
                  <a:pt x="1720328" y="148943"/>
                </a:lnTo>
                <a:lnTo>
                  <a:pt x="1763437" y="176353"/>
                </a:lnTo>
                <a:lnTo>
                  <a:pt x="1805626" y="205619"/>
                </a:lnTo>
                <a:lnTo>
                  <a:pt x="1835538" y="231051"/>
                </a:lnTo>
                <a:lnTo>
                  <a:pt x="1875950" y="263898"/>
                </a:lnTo>
                <a:lnTo>
                  <a:pt x="1904129" y="292824"/>
                </a:lnTo>
                <a:lnTo>
                  <a:pt x="1931475" y="323430"/>
                </a:lnTo>
                <a:lnTo>
                  <a:pt x="1969384" y="361319"/>
                </a:lnTo>
                <a:lnTo>
                  <a:pt x="1995126" y="395157"/>
                </a:lnTo>
                <a:lnTo>
                  <a:pt x="2020100" y="430543"/>
                </a:lnTo>
                <a:lnTo>
                  <a:pt x="2044326" y="467436"/>
                </a:lnTo>
                <a:lnTo>
                  <a:pt x="2067827" y="505790"/>
                </a:lnTo>
                <a:lnTo>
                  <a:pt x="2090624" y="545563"/>
                </a:lnTo>
                <a:lnTo>
                  <a:pt x="2112739" y="586710"/>
                </a:lnTo>
                <a:lnTo>
                  <a:pt x="2122817" y="623543"/>
                </a:lnTo>
                <a:lnTo>
                  <a:pt x="2143633" y="667308"/>
                </a:lnTo>
                <a:lnTo>
                  <a:pt x="2152456" y="706671"/>
                </a:lnTo>
                <a:lnTo>
                  <a:pt x="2172060" y="752879"/>
                </a:lnTo>
                <a:lnTo>
                  <a:pt x="2179714" y="794597"/>
                </a:lnTo>
                <a:lnTo>
                  <a:pt x="2186816" y="837427"/>
                </a:lnTo>
                <a:lnTo>
                  <a:pt x="2193389" y="881325"/>
                </a:lnTo>
                <a:lnTo>
                  <a:pt x="2199453" y="926247"/>
                </a:lnTo>
                <a:lnTo>
                  <a:pt x="2205030" y="972151"/>
                </a:lnTo>
                <a:lnTo>
                  <a:pt x="2198766" y="1013345"/>
                </a:lnTo>
                <a:lnTo>
                  <a:pt x="2203436" y="1061078"/>
                </a:lnTo>
                <a:lnTo>
                  <a:pt x="2180874" y="1192262"/>
                </a:lnTo>
                <a:close/>
              </a:path>
              <a:path w="2205354" h="2019934">
                <a:moveTo>
                  <a:pt x="609489" y="1101858"/>
                </a:moveTo>
                <a:lnTo>
                  <a:pt x="540902" y="1125791"/>
                </a:lnTo>
                <a:lnTo>
                  <a:pt x="404385" y="1058050"/>
                </a:lnTo>
                <a:lnTo>
                  <a:pt x="401342" y="1007040"/>
                </a:lnTo>
                <a:lnTo>
                  <a:pt x="410391" y="960231"/>
                </a:lnTo>
                <a:lnTo>
                  <a:pt x="408734" y="906428"/>
                </a:lnTo>
                <a:lnTo>
                  <a:pt x="429997" y="806434"/>
                </a:lnTo>
                <a:lnTo>
                  <a:pt x="452825" y="760430"/>
                </a:lnTo>
                <a:lnTo>
                  <a:pt x="464760" y="707805"/>
                </a:lnTo>
                <a:lnTo>
                  <a:pt x="530847" y="574623"/>
                </a:lnTo>
                <a:lnTo>
                  <a:pt x="625580" y="469426"/>
                </a:lnTo>
                <a:lnTo>
                  <a:pt x="686373" y="404055"/>
                </a:lnTo>
                <a:lnTo>
                  <a:pt x="727327" y="378665"/>
                </a:lnTo>
                <a:lnTo>
                  <a:pt x="756310" y="348827"/>
                </a:lnTo>
                <a:lnTo>
                  <a:pt x="796039" y="325907"/>
                </a:lnTo>
                <a:lnTo>
                  <a:pt x="835100" y="304333"/>
                </a:lnTo>
                <a:lnTo>
                  <a:pt x="884832" y="289823"/>
                </a:lnTo>
                <a:lnTo>
                  <a:pt x="659157" y="744619"/>
                </a:lnTo>
                <a:lnTo>
                  <a:pt x="646501" y="798695"/>
                </a:lnTo>
                <a:lnTo>
                  <a:pt x="623091" y="845873"/>
                </a:lnTo>
                <a:lnTo>
                  <a:pt x="601243" y="947046"/>
                </a:lnTo>
                <a:lnTo>
                  <a:pt x="602984" y="1000681"/>
                </a:lnTo>
                <a:lnTo>
                  <a:pt x="605703" y="1052344"/>
                </a:lnTo>
                <a:lnTo>
                  <a:pt x="609489" y="1101858"/>
                </a:lnTo>
                <a:close/>
              </a:path>
              <a:path w="2205354" h="2019934">
                <a:moveTo>
                  <a:pt x="1954215" y="820464"/>
                </a:moveTo>
                <a:lnTo>
                  <a:pt x="1728539" y="1275260"/>
                </a:lnTo>
                <a:lnTo>
                  <a:pt x="1738709" y="1226194"/>
                </a:lnTo>
                <a:lnTo>
                  <a:pt x="1759775" y="1183741"/>
                </a:lnTo>
                <a:lnTo>
                  <a:pt x="1777445" y="1090988"/>
                </a:lnTo>
                <a:lnTo>
                  <a:pt x="1785290" y="1046606"/>
                </a:lnTo>
                <a:lnTo>
                  <a:pt x="1781008" y="998091"/>
                </a:lnTo>
                <a:lnTo>
                  <a:pt x="1787285" y="956869"/>
                </a:lnTo>
                <a:lnTo>
                  <a:pt x="1781301" y="911786"/>
                </a:lnTo>
                <a:lnTo>
                  <a:pt x="1762987" y="862979"/>
                </a:lnTo>
                <a:lnTo>
                  <a:pt x="1755029" y="821873"/>
                </a:lnTo>
                <a:lnTo>
                  <a:pt x="1734607" y="777315"/>
                </a:lnTo>
                <a:lnTo>
                  <a:pt x="1713028" y="735086"/>
                </a:lnTo>
                <a:lnTo>
                  <a:pt x="1701603" y="700968"/>
                </a:lnTo>
                <a:lnTo>
                  <a:pt x="1666134" y="658161"/>
                </a:lnTo>
                <a:lnTo>
                  <a:pt x="1640683" y="623737"/>
                </a:lnTo>
                <a:lnTo>
                  <a:pt x="1613805" y="592187"/>
                </a:lnTo>
                <a:lnTo>
                  <a:pt x="1574058" y="558003"/>
                </a:lnTo>
                <a:lnTo>
                  <a:pt x="1544125" y="532611"/>
                </a:lnTo>
                <a:lnTo>
                  <a:pt x="1501187" y="504856"/>
                </a:lnTo>
                <a:lnTo>
                  <a:pt x="1456552" y="480521"/>
                </a:lnTo>
                <a:lnTo>
                  <a:pt x="1410176" y="459695"/>
                </a:lnTo>
                <a:lnTo>
                  <a:pt x="1362102" y="442289"/>
                </a:lnTo>
                <a:lnTo>
                  <a:pt x="1323777" y="433811"/>
                </a:lnTo>
                <a:lnTo>
                  <a:pt x="1272513" y="422834"/>
                </a:lnTo>
                <a:lnTo>
                  <a:pt x="1231132" y="420513"/>
                </a:lnTo>
                <a:lnTo>
                  <a:pt x="1188325" y="421066"/>
                </a:lnTo>
                <a:lnTo>
                  <a:pt x="1132783" y="418712"/>
                </a:lnTo>
                <a:lnTo>
                  <a:pt x="1098702" y="430250"/>
                </a:lnTo>
                <a:lnTo>
                  <a:pt x="1052022" y="438608"/>
                </a:lnTo>
                <a:lnTo>
                  <a:pt x="1004186" y="449295"/>
                </a:lnTo>
                <a:lnTo>
                  <a:pt x="966638" y="467821"/>
                </a:lnTo>
                <a:lnTo>
                  <a:pt x="916694" y="482758"/>
                </a:lnTo>
                <a:lnTo>
                  <a:pt x="877173" y="505260"/>
                </a:lnTo>
                <a:lnTo>
                  <a:pt x="848143" y="535192"/>
                </a:lnTo>
                <a:lnTo>
                  <a:pt x="806918" y="561126"/>
                </a:lnTo>
                <a:lnTo>
                  <a:pt x="776321" y="594218"/>
                </a:lnTo>
                <a:lnTo>
                  <a:pt x="713145" y="664390"/>
                </a:lnTo>
                <a:lnTo>
                  <a:pt x="692079" y="706844"/>
                </a:lnTo>
                <a:lnTo>
                  <a:pt x="659157" y="744619"/>
                </a:lnTo>
                <a:lnTo>
                  <a:pt x="884832" y="289823"/>
                </a:lnTo>
                <a:lnTo>
                  <a:pt x="922447" y="271162"/>
                </a:lnTo>
                <a:lnTo>
                  <a:pt x="959284" y="254068"/>
                </a:lnTo>
                <a:lnTo>
                  <a:pt x="1006684" y="244261"/>
                </a:lnTo>
                <a:lnTo>
                  <a:pt x="1053232" y="236168"/>
                </a:lnTo>
                <a:lnTo>
                  <a:pt x="1098893" y="229865"/>
                </a:lnTo>
                <a:lnTo>
                  <a:pt x="1143629" y="225424"/>
                </a:lnTo>
                <a:lnTo>
                  <a:pt x="1187404" y="222920"/>
                </a:lnTo>
                <a:lnTo>
                  <a:pt x="1230182" y="222427"/>
                </a:lnTo>
                <a:lnTo>
                  <a:pt x="1271925" y="224018"/>
                </a:lnTo>
                <a:lnTo>
                  <a:pt x="1323974" y="233412"/>
                </a:lnTo>
                <a:lnTo>
                  <a:pt x="1363539" y="239392"/>
                </a:lnTo>
                <a:lnTo>
                  <a:pt x="1413336" y="253324"/>
                </a:lnTo>
                <a:lnTo>
                  <a:pt x="1461953" y="269636"/>
                </a:lnTo>
                <a:lnTo>
                  <a:pt x="1497975" y="282755"/>
                </a:lnTo>
                <a:lnTo>
                  <a:pt x="1544120" y="304047"/>
                </a:lnTo>
                <a:lnTo>
                  <a:pt x="1588987" y="327916"/>
                </a:lnTo>
                <a:lnTo>
                  <a:pt x="1621223" y="348667"/>
                </a:lnTo>
                <a:lnTo>
                  <a:pt x="1663617" y="377517"/>
                </a:lnTo>
                <a:lnTo>
                  <a:pt x="1704831" y="408746"/>
                </a:lnTo>
                <a:lnTo>
                  <a:pt x="1733525" y="436636"/>
                </a:lnTo>
                <a:lnTo>
                  <a:pt x="1772487" y="472403"/>
                </a:lnTo>
                <a:lnTo>
                  <a:pt x="1799002" y="504683"/>
                </a:lnTo>
                <a:lnTo>
                  <a:pt x="1824483" y="539047"/>
                </a:lnTo>
                <a:lnTo>
                  <a:pt x="1848966" y="575422"/>
                </a:lnTo>
                <a:lnTo>
                  <a:pt x="1872488" y="613733"/>
                </a:lnTo>
                <a:lnTo>
                  <a:pt x="1895086" y="653907"/>
                </a:lnTo>
                <a:lnTo>
                  <a:pt x="1916797" y="695870"/>
                </a:lnTo>
                <a:lnTo>
                  <a:pt x="1937656" y="739548"/>
                </a:lnTo>
                <a:lnTo>
                  <a:pt x="1946324" y="779222"/>
                </a:lnTo>
                <a:lnTo>
                  <a:pt x="1954215" y="820464"/>
                </a:lnTo>
                <a:close/>
              </a:path>
              <a:path w="2205354" h="2019934">
                <a:moveTo>
                  <a:pt x="2155105" y="1329908"/>
                </a:moveTo>
                <a:lnTo>
                  <a:pt x="2030068" y="1581890"/>
                </a:lnTo>
                <a:lnTo>
                  <a:pt x="1936041" y="1685666"/>
                </a:lnTo>
                <a:lnTo>
                  <a:pt x="1845220" y="1782979"/>
                </a:lnTo>
                <a:lnTo>
                  <a:pt x="1804384" y="1808131"/>
                </a:lnTo>
                <a:lnTo>
                  <a:pt x="1775367" y="1838036"/>
                </a:lnTo>
                <a:lnTo>
                  <a:pt x="1735439" y="1861359"/>
                </a:lnTo>
                <a:lnTo>
                  <a:pt x="1695998" y="1883701"/>
                </a:lnTo>
                <a:lnTo>
                  <a:pt x="1657064" y="1905018"/>
                </a:lnTo>
                <a:lnTo>
                  <a:pt x="1618661" y="1925268"/>
                </a:lnTo>
                <a:lnTo>
                  <a:pt x="1580810" y="1944406"/>
                </a:lnTo>
                <a:lnTo>
                  <a:pt x="1532155" y="1956742"/>
                </a:lnTo>
                <a:lnTo>
                  <a:pt x="1495472" y="1973525"/>
                </a:lnTo>
                <a:lnTo>
                  <a:pt x="1448030" y="1983419"/>
                </a:lnTo>
                <a:lnTo>
                  <a:pt x="1412602" y="1997672"/>
                </a:lnTo>
                <a:lnTo>
                  <a:pt x="1366459" y="2004948"/>
                </a:lnTo>
                <a:lnTo>
                  <a:pt x="1320997" y="2010850"/>
                </a:lnTo>
                <a:lnTo>
                  <a:pt x="1276240" y="2015334"/>
                </a:lnTo>
                <a:lnTo>
                  <a:pt x="1232208" y="2018356"/>
                </a:lnTo>
                <a:lnTo>
                  <a:pt x="1188923" y="2019872"/>
                </a:lnTo>
                <a:lnTo>
                  <a:pt x="1146406" y="2019839"/>
                </a:lnTo>
                <a:lnTo>
                  <a:pt x="1093305" y="2012567"/>
                </a:lnTo>
                <a:lnTo>
                  <a:pt x="1052391" y="2009303"/>
                </a:lnTo>
                <a:lnTo>
                  <a:pt x="1012312" y="2004358"/>
                </a:lnTo>
                <a:lnTo>
                  <a:pt x="961713" y="1992043"/>
                </a:lnTo>
                <a:lnTo>
                  <a:pt x="923367" y="1983606"/>
                </a:lnTo>
                <a:lnTo>
                  <a:pt x="874544" y="1967711"/>
                </a:lnTo>
                <a:lnTo>
                  <a:pt x="826642" y="1949960"/>
                </a:lnTo>
                <a:lnTo>
                  <a:pt x="791059" y="1935954"/>
                </a:lnTo>
                <a:lnTo>
                  <a:pt x="745061" y="1914365"/>
                </a:lnTo>
                <a:lnTo>
                  <a:pt x="700076" y="1890736"/>
                </a:lnTo>
                <a:lnTo>
                  <a:pt x="656115" y="1865042"/>
                </a:lnTo>
                <a:lnTo>
                  <a:pt x="624547" y="1842946"/>
                </a:lnTo>
                <a:lnTo>
                  <a:pt x="582605" y="1813184"/>
                </a:lnTo>
                <a:lnTo>
                  <a:pt x="541654" y="1781424"/>
                </a:lnTo>
                <a:lnTo>
                  <a:pt x="513059" y="1753336"/>
                </a:lnTo>
                <a:lnTo>
                  <a:pt x="474054" y="1717654"/>
                </a:lnTo>
                <a:lnTo>
                  <a:pt x="436005" y="1680047"/>
                </a:lnTo>
                <a:lnTo>
                  <a:pt x="410274" y="1646186"/>
                </a:lnTo>
                <a:lnTo>
                  <a:pt x="385475" y="1610449"/>
                </a:lnTo>
                <a:lnTo>
                  <a:pt x="424390" y="1589167"/>
                </a:lnTo>
                <a:lnTo>
                  <a:pt x="460744" y="1630191"/>
                </a:lnTo>
                <a:lnTo>
                  <a:pt x="498128" y="1669139"/>
                </a:lnTo>
                <a:lnTo>
                  <a:pt x="525178" y="1700340"/>
                </a:lnTo>
                <a:lnTo>
                  <a:pt x="564660" y="1735060"/>
                </a:lnTo>
                <a:lnTo>
                  <a:pt x="605210" y="1767628"/>
                </a:lnTo>
                <a:lnTo>
                  <a:pt x="635463" y="1792375"/>
                </a:lnTo>
                <a:lnTo>
                  <a:pt x="678184" y="1820567"/>
                </a:lnTo>
                <a:lnTo>
                  <a:pt x="722010" y="1846532"/>
                </a:lnTo>
                <a:lnTo>
                  <a:pt x="766953" y="1870246"/>
                </a:lnTo>
                <a:lnTo>
                  <a:pt x="812982" y="1891772"/>
                </a:lnTo>
                <a:lnTo>
                  <a:pt x="848666" y="1905575"/>
                </a:lnTo>
                <a:lnTo>
                  <a:pt x="896731" y="1922997"/>
                </a:lnTo>
                <a:lnTo>
                  <a:pt x="945778" y="1938441"/>
                </a:lnTo>
                <a:lnTo>
                  <a:pt x="984405" y="1946313"/>
                </a:lnTo>
                <a:lnTo>
                  <a:pt x="1035340" y="1957952"/>
                </a:lnTo>
                <a:lnTo>
                  <a:pt x="1075806" y="1962117"/>
                </a:lnTo>
                <a:lnTo>
                  <a:pt x="1128531" y="1970148"/>
                </a:lnTo>
                <a:lnTo>
                  <a:pt x="1170737" y="1970806"/>
                </a:lnTo>
                <a:lnTo>
                  <a:pt x="1213777" y="1969784"/>
                </a:lnTo>
                <a:lnTo>
                  <a:pt x="1257625" y="1967132"/>
                </a:lnTo>
                <a:lnTo>
                  <a:pt x="1302258" y="1962901"/>
                </a:lnTo>
                <a:lnTo>
                  <a:pt x="1347650" y="1957139"/>
                </a:lnTo>
                <a:lnTo>
                  <a:pt x="1393776" y="1949897"/>
                </a:lnTo>
                <a:lnTo>
                  <a:pt x="1440613" y="1941223"/>
                </a:lnTo>
                <a:lnTo>
                  <a:pt x="1476759" y="1925523"/>
                </a:lnTo>
                <a:lnTo>
                  <a:pt x="1524941" y="1914137"/>
                </a:lnTo>
                <a:lnTo>
                  <a:pt x="1562384" y="1895824"/>
                </a:lnTo>
                <a:lnTo>
                  <a:pt x="1600438" y="1876278"/>
                </a:lnTo>
                <a:lnTo>
                  <a:pt x="1639079" y="1855550"/>
                </a:lnTo>
                <a:lnTo>
                  <a:pt x="1678281" y="1833689"/>
                </a:lnTo>
                <a:lnTo>
                  <a:pt x="1718022" y="1810744"/>
                </a:lnTo>
                <a:lnTo>
                  <a:pt x="1758275" y="1786766"/>
                </a:lnTo>
                <a:lnTo>
                  <a:pt x="1799017" y="1761804"/>
                </a:lnTo>
                <a:lnTo>
                  <a:pt x="1889795" y="1664577"/>
                </a:lnTo>
                <a:lnTo>
                  <a:pt x="1984080" y="1560283"/>
                </a:lnTo>
                <a:lnTo>
                  <a:pt x="2004796" y="1518534"/>
                </a:lnTo>
                <a:lnTo>
                  <a:pt x="2037179" y="1481845"/>
                </a:lnTo>
                <a:lnTo>
                  <a:pt x="2180874" y="1192262"/>
                </a:lnTo>
                <a:lnTo>
                  <a:pt x="2155105" y="1329908"/>
                </a:lnTo>
                <a:close/>
              </a:path>
              <a:path w="2205354" h="2019934">
                <a:moveTo>
                  <a:pt x="1941522" y="1274617"/>
                </a:moveTo>
                <a:lnTo>
                  <a:pt x="1856848" y="1445257"/>
                </a:lnTo>
                <a:lnTo>
                  <a:pt x="1762116" y="1550453"/>
                </a:lnTo>
                <a:lnTo>
                  <a:pt x="1701323" y="1615824"/>
                </a:lnTo>
                <a:lnTo>
                  <a:pt x="1660369" y="1641215"/>
                </a:lnTo>
                <a:lnTo>
                  <a:pt x="1631385" y="1671052"/>
                </a:lnTo>
                <a:lnTo>
                  <a:pt x="1591657" y="1693973"/>
                </a:lnTo>
                <a:lnTo>
                  <a:pt x="1552596" y="1715547"/>
                </a:lnTo>
                <a:lnTo>
                  <a:pt x="1502864" y="1730057"/>
                </a:lnTo>
                <a:lnTo>
                  <a:pt x="1465249" y="1748718"/>
                </a:lnTo>
                <a:lnTo>
                  <a:pt x="1428411" y="1765811"/>
                </a:lnTo>
                <a:lnTo>
                  <a:pt x="1381012" y="1775619"/>
                </a:lnTo>
                <a:lnTo>
                  <a:pt x="1334464" y="1783711"/>
                </a:lnTo>
                <a:lnTo>
                  <a:pt x="1288803" y="1790014"/>
                </a:lnTo>
                <a:lnTo>
                  <a:pt x="1244067" y="1794455"/>
                </a:lnTo>
                <a:lnTo>
                  <a:pt x="1200292" y="1796959"/>
                </a:lnTo>
                <a:lnTo>
                  <a:pt x="1157514" y="1797453"/>
                </a:lnTo>
                <a:lnTo>
                  <a:pt x="1115771" y="1795862"/>
                </a:lnTo>
                <a:lnTo>
                  <a:pt x="1063722" y="1786468"/>
                </a:lnTo>
                <a:lnTo>
                  <a:pt x="1024157" y="1780487"/>
                </a:lnTo>
                <a:lnTo>
                  <a:pt x="974359" y="1766555"/>
                </a:lnTo>
                <a:lnTo>
                  <a:pt x="925743" y="1750244"/>
                </a:lnTo>
                <a:lnTo>
                  <a:pt x="889720" y="1737124"/>
                </a:lnTo>
                <a:lnTo>
                  <a:pt x="843575" y="1715832"/>
                </a:lnTo>
                <a:lnTo>
                  <a:pt x="798875" y="1691630"/>
                </a:lnTo>
                <a:lnTo>
                  <a:pt x="755745" y="1664260"/>
                </a:lnTo>
                <a:lnTo>
                  <a:pt x="714131" y="1633838"/>
                </a:lnTo>
                <a:lnTo>
                  <a:pt x="673973" y="1600480"/>
                </a:lnTo>
                <a:lnTo>
                  <a:pt x="635216" y="1564300"/>
                </a:lnTo>
                <a:lnTo>
                  <a:pt x="597802" y="1525413"/>
                </a:lnTo>
                <a:lnTo>
                  <a:pt x="561673" y="1483935"/>
                </a:lnTo>
                <a:lnTo>
                  <a:pt x="538150" y="1445626"/>
                </a:lnTo>
                <a:lnTo>
                  <a:pt x="604128" y="1312663"/>
                </a:lnTo>
                <a:lnTo>
                  <a:pt x="672714" y="1288729"/>
                </a:lnTo>
                <a:lnTo>
                  <a:pt x="694518" y="1330504"/>
                </a:lnTo>
                <a:lnTo>
                  <a:pt x="729318" y="1374659"/>
                </a:lnTo>
                <a:lnTo>
                  <a:pt x="765839" y="1415346"/>
                </a:lnTo>
                <a:lnTo>
                  <a:pt x="804181" y="1452362"/>
                </a:lnTo>
                <a:lnTo>
                  <a:pt x="844446" y="1485505"/>
                </a:lnTo>
                <a:lnTo>
                  <a:pt x="886733" y="1514571"/>
                </a:lnTo>
                <a:lnTo>
                  <a:pt x="931144" y="1539359"/>
                </a:lnTo>
                <a:lnTo>
                  <a:pt x="977520" y="1560184"/>
                </a:lnTo>
                <a:lnTo>
                  <a:pt x="1025593" y="1577591"/>
                </a:lnTo>
                <a:lnTo>
                  <a:pt x="1063919" y="1586069"/>
                </a:lnTo>
                <a:lnTo>
                  <a:pt x="1115183" y="1597045"/>
                </a:lnTo>
                <a:lnTo>
                  <a:pt x="1156564" y="1599367"/>
                </a:lnTo>
                <a:lnTo>
                  <a:pt x="1199371" y="1598813"/>
                </a:lnTo>
                <a:lnTo>
                  <a:pt x="1254913" y="1601167"/>
                </a:lnTo>
                <a:lnTo>
                  <a:pt x="1288993" y="1589630"/>
                </a:lnTo>
                <a:lnTo>
                  <a:pt x="1335674" y="1581271"/>
                </a:lnTo>
                <a:lnTo>
                  <a:pt x="1383510" y="1570584"/>
                </a:lnTo>
                <a:lnTo>
                  <a:pt x="1421057" y="1552059"/>
                </a:lnTo>
                <a:lnTo>
                  <a:pt x="1471002" y="1537122"/>
                </a:lnTo>
                <a:lnTo>
                  <a:pt x="1510523" y="1514619"/>
                </a:lnTo>
                <a:lnTo>
                  <a:pt x="1539553" y="1484688"/>
                </a:lnTo>
                <a:lnTo>
                  <a:pt x="1580777" y="1458753"/>
                </a:lnTo>
                <a:lnTo>
                  <a:pt x="1611375" y="1425662"/>
                </a:lnTo>
                <a:lnTo>
                  <a:pt x="1674551" y="1355489"/>
                </a:lnTo>
                <a:lnTo>
                  <a:pt x="1695617" y="1313036"/>
                </a:lnTo>
                <a:lnTo>
                  <a:pt x="1728539" y="1275260"/>
                </a:lnTo>
                <a:lnTo>
                  <a:pt x="1954215" y="820464"/>
                </a:lnTo>
                <a:lnTo>
                  <a:pt x="1972741" y="868844"/>
                </a:lnTo>
                <a:lnTo>
                  <a:pt x="1979186" y="912999"/>
                </a:lnTo>
                <a:lnTo>
                  <a:pt x="1984963" y="958500"/>
                </a:lnTo>
                <a:lnTo>
                  <a:pt x="1978732" y="999627"/>
                </a:lnTo>
                <a:lnTo>
                  <a:pt x="1983284" y="1047598"/>
                </a:lnTo>
                <a:lnTo>
                  <a:pt x="1967996" y="1135549"/>
                </a:lnTo>
                <a:lnTo>
                  <a:pt x="1941522" y="1274617"/>
                </a:lnTo>
                <a:close/>
              </a:path>
              <a:path w="2205354" h="2019934">
                <a:moveTo>
                  <a:pt x="1014805" y="970757"/>
                </a:moveTo>
                <a:lnTo>
                  <a:pt x="971483" y="1058061"/>
                </a:lnTo>
                <a:lnTo>
                  <a:pt x="797395" y="923178"/>
                </a:lnTo>
                <a:lnTo>
                  <a:pt x="1014805" y="970757"/>
                </a:lnTo>
                <a:close/>
              </a:path>
              <a:path w="2205354" h="2019934">
                <a:moveTo>
                  <a:pt x="1526865" y="795967"/>
                </a:moveTo>
                <a:lnTo>
                  <a:pt x="1375866" y="1100271"/>
                </a:lnTo>
                <a:lnTo>
                  <a:pt x="1384569" y="1054161"/>
                </a:lnTo>
                <a:lnTo>
                  <a:pt x="1391624" y="1011371"/>
                </a:lnTo>
                <a:lnTo>
                  <a:pt x="1385130" y="967314"/>
                </a:lnTo>
                <a:lnTo>
                  <a:pt x="1375938" y="928695"/>
                </a:lnTo>
                <a:lnTo>
                  <a:pt x="1352146" y="890928"/>
                </a:lnTo>
                <a:lnTo>
                  <a:pt x="1324604" y="860717"/>
                </a:lnTo>
                <a:lnTo>
                  <a:pt x="1281412" y="833476"/>
                </a:lnTo>
                <a:lnTo>
                  <a:pt x="1232820" y="817114"/>
                </a:lnTo>
                <a:lnTo>
                  <a:pt x="1178608" y="812079"/>
                </a:lnTo>
                <a:lnTo>
                  <a:pt x="1130978" y="822351"/>
                </a:lnTo>
                <a:lnTo>
                  <a:pt x="1090756" y="846266"/>
                </a:lnTo>
                <a:lnTo>
                  <a:pt x="1047392" y="876512"/>
                </a:lnTo>
                <a:lnTo>
                  <a:pt x="842543" y="832193"/>
                </a:lnTo>
                <a:lnTo>
                  <a:pt x="864364" y="788218"/>
                </a:lnTo>
                <a:lnTo>
                  <a:pt x="896746" y="751531"/>
                </a:lnTo>
                <a:lnTo>
                  <a:pt x="928150" y="716814"/>
                </a:lnTo>
                <a:lnTo>
                  <a:pt x="969792" y="690039"/>
                </a:lnTo>
                <a:lnTo>
                  <a:pt x="1010133" y="665885"/>
                </a:lnTo>
                <a:lnTo>
                  <a:pt x="1049010" y="644679"/>
                </a:lnTo>
                <a:lnTo>
                  <a:pt x="1086263" y="626748"/>
                </a:lnTo>
                <a:lnTo>
                  <a:pt x="1133105" y="618063"/>
                </a:lnTo>
                <a:lnTo>
                  <a:pt x="1177999" y="613304"/>
                </a:lnTo>
                <a:lnTo>
                  <a:pt x="1232159" y="618444"/>
                </a:lnTo>
                <a:lnTo>
                  <a:pt x="1272671" y="622518"/>
                </a:lnTo>
                <a:lnTo>
                  <a:pt x="1322124" y="637142"/>
                </a:lnTo>
                <a:lnTo>
                  <a:pt x="1368982" y="656998"/>
                </a:lnTo>
                <a:lnTo>
                  <a:pt x="1413123" y="682328"/>
                </a:lnTo>
                <a:lnTo>
                  <a:pt x="1454644" y="712938"/>
                </a:lnTo>
                <a:lnTo>
                  <a:pt x="1482334" y="742851"/>
                </a:lnTo>
                <a:lnTo>
                  <a:pt x="1519108" y="783028"/>
                </a:lnTo>
                <a:lnTo>
                  <a:pt x="1526865" y="795967"/>
                </a:lnTo>
                <a:close/>
              </a:path>
              <a:path w="2205354" h="2019934">
                <a:moveTo>
                  <a:pt x="1568483" y="1140670"/>
                </a:moveTo>
                <a:lnTo>
                  <a:pt x="1524650" y="1229005"/>
                </a:lnTo>
                <a:lnTo>
                  <a:pt x="1492217" y="1265794"/>
                </a:lnTo>
                <a:lnTo>
                  <a:pt x="1460754" y="1300630"/>
                </a:lnTo>
                <a:lnTo>
                  <a:pt x="1419044" y="1327543"/>
                </a:lnTo>
                <a:lnTo>
                  <a:pt x="1390003" y="1357497"/>
                </a:lnTo>
                <a:lnTo>
                  <a:pt x="1339662" y="1373232"/>
                </a:lnTo>
                <a:lnTo>
                  <a:pt x="1302313" y="1391358"/>
                </a:lnTo>
                <a:lnTo>
                  <a:pt x="1255363" y="1400259"/>
                </a:lnTo>
                <a:lnTo>
                  <a:pt x="1210351" y="1405255"/>
                </a:lnTo>
                <a:lnTo>
                  <a:pt x="1156062" y="1400376"/>
                </a:lnTo>
                <a:lnTo>
                  <a:pt x="1115410" y="1396587"/>
                </a:lnTo>
                <a:lnTo>
                  <a:pt x="1065803" y="1382271"/>
                </a:lnTo>
                <a:lnTo>
                  <a:pt x="1018780" y="1362749"/>
                </a:lnTo>
                <a:lnTo>
                  <a:pt x="1155597" y="1201312"/>
                </a:lnTo>
                <a:lnTo>
                  <a:pt x="1210034" y="1205894"/>
                </a:lnTo>
                <a:lnTo>
                  <a:pt x="1257779" y="1195390"/>
                </a:lnTo>
                <a:lnTo>
                  <a:pt x="1298057" y="1171361"/>
                </a:lnTo>
                <a:lnTo>
                  <a:pt x="1341471" y="1141014"/>
                </a:lnTo>
                <a:lnTo>
                  <a:pt x="1375870" y="1100262"/>
                </a:lnTo>
                <a:lnTo>
                  <a:pt x="1526865" y="795967"/>
                </a:lnTo>
                <a:lnTo>
                  <a:pt x="1542379" y="821846"/>
                </a:lnTo>
                <a:lnTo>
                  <a:pt x="1563686" y="864621"/>
                </a:lnTo>
                <a:lnTo>
                  <a:pt x="1571818" y="905376"/>
                </a:lnTo>
                <a:lnTo>
                  <a:pt x="1578315" y="949426"/>
                </a:lnTo>
                <a:lnTo>
                  <a:pt x="1583341" y="996440"/>
                </a:lnTo>
                <a:lnTo>
                  <a:pt x="1587061" y="1046088"/>
                </a:lnTo>
                <a:lnTo>
                  <a:pt x="1578261" y="1092393"/>
                </a:lnTo>
                <a:lnTo>
                  <a:pt x="1568483" y="1140670"/>
                </a:lnTo>
                <a:close/>
              </a:path>
            </a:pathLst>
          </a:custGeom>
          <a:solidFill>
            <a:srgbClr val="FFC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460" y="2441967"/>
            <a:ext cx="990600" cy="965200"/>
          </a:xfrm>
          <a:custGeom>
            <a:avLst/>
            <a:gdLst/>
            <a:ahLst/>
            <a:cxnLst/>
            <a:rect l="l" t="t" r="r" b="b"/>
            <a:pathLst>
              <a:path w="1485900" h="1447800">
                <a:moveTo>
                  <a:pt x="1108579" y="159371"/>
                </a:moveTo>
                <a:lnTo>
                  <a:pt x="407990" y="159371"/>
                </a:lnTo>
                <a:lnTo>
                  <a:pt x="376943" y="153099"/>
                </a:lnTo>
                <a:lnTo>
                  <a:pt x="351564" y="136005"/>
                </a:lnTo>
                <a:lnTo>
                  <a:pt x="334439" y="110672"/>
                </a:lnTo>
                <a:lnTo>
                  <a:pt x="328155" y="79685"/>
                </a:lnTo>
                <a:lnTo>
                  <a:pt x="334439" y="48698"/>
                </a:lnTo>
                <a:lnTo>
                  <a:pt x="351565" y="23366"/>
                </a:lnTo>
                <a:lnTo>
                  <a:pt x="376945" y="6272"/>
                </a:lnTo>
                <a:lnTo>
                  <a:pt x="407990" y="0"/>
                </a:lnTo>
                <a:lnTo>
                  <a:pt x="1108579" y="0"/>
                </a:lnTo>
                <a:lnTo>
                  <a:pt x="1139623" y="6272"/>
                </a:lnTo>
                <a:lnTo>
                  <a:pt x="1139969" y="6504"/>
                </a:lnTo>
                <a:lnTo>
                  <a:pt x="407990" y="6504"/>
                </a:lnTo>
                <a:lnTo>
                  <a:pt x="379478" y="12264"/>
                </a:lnTo>
                <a:lnTo>
                  <a:pt x="356170" y="27962"/>
                </a:lnTo>
                <a:lnTo>
                  <a:pt x="340443" y="51227"/>
                </a:lnTo>
                <a:lnTo>
                  <a:pt x="334672" y="79685"/>
                </a:lnTo>
                <a:lnTo>
                  <a:pt x="340443" y="108144"/>
                </a:lnTo>
                <a:lnTo>
                  <a:pt x="356170" y="131408"/>
                </a:lnTo>
                <a:lnTo>
                  <a:pt x="379478" y="147106"/>
                </a:lnTo>
                <a:lnTo>
                  <a:pt x="407990" y="152866"/>
                </a:lnTo>
                <a:lnTo>
                  <a:pt x="1139969" y="152866"/>
                </a:lnTo>
                <a:lnTo>
                  <a:pt x="1139623" y="153099"/>
                </a:lnTo>
                <a:lnTo>
                  <a:pt x="1108579" y="159371"/>
                </a:lnTo>
                <a:close/>
              </a:path>
              <a:path w="1485900" h="1447800">
                <a:moveTo>
                  <a:pt x="1139969" y="152866"/>
                </a:moveTo>
                <a:lnTo>
                  <a:pt x="1108579" y="152866"/>
                </a:lnTo>
                <a:lnTo>
                  <a:pt x="1137088" y="147106"/>
                </a:lnTo>
                <a:lnTo>
                  <a:pt x="1160395" y="131408"/>
                </a:lnTo>
                <a:lnTo>
                  <a:pt x="1176122" y="108144"/>
                </a:lnTo>
                <a:lnTo>
                  <a:pt x="1181893" y="79685"/>
                </a:lnTo>
                <a:lnTo>
                  <a:pt x="1176122" y="51227"/>
                </a:lnTo>
                <a:lnTo>
                  <a:pt x="1160395" y="27962"/>
                </a:lnTo>
                <a:lnTo>
                  <a:pt x="1137088" y="12264"/>
                </a:lnTo>
                <a:lnTo>
                  <a:pt x="1108579" y="6504"/>
                </a:lnTo>
                <a:lnTo>
                  <a:pt x="1139969" y="6504"/>
                </a:lnTo>
                <a:lnTo>
                  <a:pt x="1165002" y="23366"/>
                </a:lnTo>
                <a:lnTo>
                  <a:pt x="1182126" y="48698"/>
                </a:lnTo>
                <a:lnTo>
                  <a:pt x="1188410" y="79685"/>
                </a:lnTo>
                <a:lnTo>
                  <a:pt x="1182126" y="110672"/>
                </a:lnTo>
                <a:lnTo>
                  <a:pt x="1165002" y="136005"/>
                </a:lnTo>
                <a:lnTo>
                  <a:pt x="1139969" y="152866"/>
                </a:lnTo>
                <a:close/>
              </a:path>
              <a:path w="1485900" h="1447800">
                <a:moveTo>
                  <a:pt x="659153" y="481366"/>
                </a:moveTo>
                <a:lnTo>
                  <a:pt x="633084" y="481366"/>
                </a:lnTo>
                <a:lnTo>
                  <a:pt x="633084" y="474861"/>
                </a:lnTo>
                <a:lnTo>
                  <a:pt x="659153" y="474861"/>
                </a:lnTo>
                <a:lnTo>
                  <a:pt x="659153" y="481366"/>
                </a:lnTo>
                <a:close/>
              </a:path>
              <a:path w="1485900" h="1447800">
                <a:moveTo>
                  <a:pt x="711289" y="481366"/>
                </a:moveTo>
                <a:lnTo>
                  <a:pt x="685221" y="481366"/>
                </a:lnTo>
                <a:lnTo>
                  <a:pt x="685221" y="474861"/>
                </a:lnTo>
                <a:lnTo>
                  <a:pt x="711289" y="474861"/>
                </a:lnTo>
                <a:lnTo>
                  <a:pt x="711289" y="481366"/>
                </a:lnTo>
                <a:close/>
              </a:path>
              <a:path w="1485900" h="1447800">
                <a:moveTo>
                  <a:pt x="763426" y="481366"/>
                </a:moveTo>
                <a:lnTo>
                  <a:pt x="737358" y="481366"/>
                </a:lnTo>
                <a:lnTo>
                  <a:pt x="737358" y="474861"/>
                </a:lnTo>
                <a:lnTo>
                  <a:pt x="763426" y="474861"/>
                </a:lnTo>
                <a:lnTo>
                  <a:pt x="763426" y="481366"/>
                </a:lnTo>
                <a:close/>
              </a:path>
              <a:path w="1485900" h="1447800">
                <a:moveTo>
                  <a:pt x="607016" y="481366"/>
                </a:moveTo>
                <a:lnTo>
                  <a:pt x="580947" y="481366"/>
                </a:lnTo>
                <a:lnTo>
                  <a:pt x="580947" y="474861"/>
                </a:lnTo>
                <a:lnTo>
                  <a:pt x="607016" y="474861"/>
                </a:lnTo>
                <a:lnTo>
                  <a:pt x="607016" y="481366"/>
                </a:lnTo>
                <a:close/>
              </a:path>
              <a:path w="1485900" h="1447800">
                <a:moveTo>
                  <a:pt x="627512" y="328500"/>
                </a:moveTo>
                <a:lnTo>
                  <a:pt x="601444" y="328500"/>
                </a:lnTo>
                <a:lnTo>
                  <a:pt x="601444" y="321995"/>
                </a:lnTo>
                <a:lnTo>
                  <a:pt x="627512" y="321995"/>
                </a:lnTo>
                <a:lnTo>
                  <a:pt x="627512" y="328500"/>
                </a:lnTo>
                <a:close/>
              </a:path>
              <a:path w="1485900" h="1447800">
                <a:moveTo>
                  <a:pt x="575375" y="328500"/>
                </a:moveTo>
                <a:lnTo>
                  <a:pt x="549307" y="328500"/>
                </a:lnTo>
                <a:lnTo>
                  <a:pt x="549307" y="321995"/>
                </a:lnTo>
                <a:lnTo>
                  <a:pt x="575375" y="321995"/>
                </a:lnTo>
                <a:lnTo>
                  <a:pt x="575375" y="328500"/>
                </a:lnTo>
                <a:close/>
              </a:path>
              <a:path w="1485900" h="1447800">
                <a:moveTo>
                  <a:pt x="731786" y="328500"/>
                </a:moveTo>
                <a:lnTo>
                  <a:pt x="705717" y="328500"/>
                </a:lnTo>
                <a:lnTo>
                  <a:pt x="705717" y="321995"/>
                </a:lnTo>
                <a:lnTo>
                  <a:pt x="731786" y="321995"/>
                </a:lnTo>
                <a:lnTo>
                  <a:pt x="731786" y="328500"/>
                </a:lnTo>
                <a:close/>
              </a:path>
              <a:path w="1485900" h="1447800">
                <a:moveTo>
                  <a:pt x="679649" y="328500"/>
                </a:moveTo>
                <a:lnTo>
                  <a:pt x="653580" y="328500"/>
                </a:lnTo>
                <a:lnTo>
                  <a:pt x="653580" y="321995"/>
                </a:lnTo>
                <a:lnTo>
                  <a:pt x="679649" y="321995"/>
                </a:lnTo>
                <a:lnTo>
                  <a:pt x="679649" y="328500"/>
                </a:lnTo>
                <a:close/>
              </a:path>
              <a:path w="1485900" h="1447800">
                <a:moveTo>
                  <a:pt x="450605" y="481366"/>
                </a:moveTo>
                <a:lnTo>
                  <a:pt x="424537" y="481366"/>
                </a:lnTo>
                <a:lnTo>
                  <a:pt x="424537" y="474861"/>
                </a:lnTo>
                <a:lnTo>
                  <a:pt x="450605" y="474861"/>
                </a:lnTo>
                <a:lnTo>
                  <a:pt x="450605" y="481366"/>
                </a:lnTo>
                <a:close/>
              </a:path>
              <a:path w="1485900" h="1447800">
                <a:moveTo>
                  <a:pt x="398064" y="480628"/>
                </a:moveTo>
                <a:lnTo>
                  <a:pt x="391364" y="479424"/>
                </a:lnTo>
                <a:lnTo>
                  <a:pt x="384817" y="477659"/>
                </a:lnTo>
                <a:lnTo>
                  <a:pt x="378447" y="475341"/>
                </a:lnTo>
                <a:lnTo>
                  <a:pt x="372276" y="472477"/>
                </a:lnTo>
                <a:lnTo>
                  <a:pt x="375277" y="466704"/>
                </a:lnTo>
                <a:lnTo>
                  <a:pt x="382697" y="470539"/>
                </a:lnTo>
                <a:lnTo>
                  <a:pt x="390661" y="473060"/>
                </a:lnTo>
                <a:lnTo>
                  <a:pt x="398947" y="474185"/>
                </a:lnTo>
                <a:lnTo>
                  <a:pt x="398064" y="480628"/>
                </a:lnTo>
                <a:close/>
              </a:path>
              <a:path w="1485900" h="1447800">
                <a:moveTo>
                  <a:pt x="393691" y="330087"/>
                </a:moveTo>
                <a:lnTo>
                  <a:pt x="392342" y="323722"/>
                </a:lnTo>
                <a:lnTo>
                  <a:pt x="397771" y="322577"/>
                </a:lnTo>
                <a:lnTo>
                  <a:pt x="403359" y="321995"/>
                </a:lnTo>
                <a:lnTo>
                  <a:pt x="418965" y="321995"/>
                </a:lnTo>
                <a:lnTo>
                  <a:pt x="418965" y="328500"/>
                </a:lnTo>
                <a:lnTo>
                  <a:pt x="403809" y="328500"/>
                </a:lnTo>
                <a:lnTo>
                  <a:pt x="398677" y="329033"/>
                </a:lnTo>
                <a:lnTo>
                  <a:pt x="393691" y="330087"/>
                </a:lnTo>
                <a:close/>
              </a:path>
              <a:path w="1485900" h="1447800">
                <a:moveTo>
                  <a:pt x="351969" y="355626"/>
                </a:moveTo>
                <a:lnTo>
                  <a:pt x="346905" y="351527"/>
                </a:lnTo>
                <a:lnTo>
                  <a:pt x="351412" y="346435"/>
                </a:lnTo>
                <a:lnTo>
                  <a:pt x="356312" y="341760"/>
                </a:lnTo>
                <a:lnTo>
                  <a:pt x="361590" y="337520"/>
                </a:lnTo>
                <a:lnTo>
                  <a:pt x="367225" y="333730"/>
                </a:lnTo>
                <a:lnTo>
                  <a:pt x="370637" y="339272"/>
                </a:lnTo>
                <a:lnTo>
                  <a:pt x="363520" y="343637"/>
                </a:lnTo>
                <a:lnTo>
                  <a:pt x="357238" y="349137"/>
                </a:lnTo>
                <a:lnTo>
                  <a:pt x="351969" y="355626"/>
                </a:lnTo>
                <a:close/>
              </a:path>
              <a:path w="1485900" h="1447800">
                <a:moveTo>
                  <a:pt x="523238" y="328500"/>
                </a:moveTo>
                <a:lnTo>
                  <a:pt x="497170" y="328500"/>
                </a:lnTo>
                <a:lnTo>
                  <a:pt x="497170" y="321995"/>
                </a:lnTo>
                <a:lnTo>
                  <a:pt x="523238" y="321995"/>
                </a:lnTo>
                <a:lnTo>
                  <a:pt x="523238" y="328500"/>
                </a:lnTo>
                <a:close/>
              </a:path>
              <a:path w="1485900" h="1447800">
                <a:moveTo>
                  <a:pt x="554879" y="481366"/>
                </a:moveTo>
                <a:lnTo>
                  <a:pt x="528810" y="481366"/>
                </a:lnTo>
                <a:lnTo>
                  <a:pt x="528810" y="474861"/>
                </a:lnTo>
                <a:lnTo>
                  <a:pt x="554879" y="474861"/>
                </a:lnTo>
                <a:lnTo>
                  <a:pt x="554879" y="481366"/>
                </a:lnTo>
                <a:close/>
              </a:path>
              <a:path w="1485900" h="1447800">
                <a:moveTo>
                  <a:pt x="502742" y="481366"/>
                </a:moveTo>
                <a:lnTo>
                  <a:pt x="476674" y="481366"/>
                </a:lnTo>
                <a:lnTo>
                  <a:pt x="476674" y="474861"/>
                </a:lnTo>
                <a:lnTo>
                  <a:pt x="502742" y="474861"/>
                </a:lnTo>
                <a:lnTo>
                  <a:pt x="502742" y="481366"/>
                </a:lnTo>
                <a:close/>
              </a:path>
              <a:path w="1485900" h="1447800">
                <a:moveTo>
                  <a:pt x="471101" y="328500"/>
                </a:moveTo>
                <a:lnTo>
                  <a:pt x="445033" y="328500"/>
                </a:lnTo>
                <a:lnTo>
                  <a:pt x="445033" y="321995"/>
                </a:lnTo>
                <a:lnTo>
                  <a:pt x="471101" y="321995"/>
                </a:lnTo>
                <a:lnTo>
                  <a:pt x="471101" y="328500"/>
                </a:lnTo>
                <a:close/>
              </a:path>
              <a:path w="1485900" h="1447800">
                <a:moveTo>
                  <a:pt x="815563" y="481366"/>
                </a:moveTo>
                <a:lnTo>
                  <a:pt x="789495" y="481366"/>
                </a:lnTo>
                <a:lnTo>
                  <a:pt x="789495" y="474861"/>
                </a:lnTo>
                <a:lnTo>
                  <a:pt x="815563" y="474861"/>
                </a:lnTo>
                <a:lnTo>
                  <a:pt x="815563" y="481366"/>
                </a:lnTo>
                <a:close/>
              </a:path>
              <a:path w="1485900" h="1447800">
                <a:moveTo>
                  <a:pt x="1096740" y="328500"/>
                </a:moveTo>
                <a:lnTo>
                  <a:pt x="1070672" y="328500"/>
                </a:lnTo>
                <a:lnTo>
                  <a:pt x="1070672" y="321995"/>
                </a:lnTo>
                <a:lnTo>
                  <a:pt x="1096740" y="321995"/>
                </a:lnTo>
                <a:lnTo>
                  <a:pt x="1096740" y="328500"/>
                </a:lnTo>
                <a:close/>
              </a:path>
              <a:path w="1485900" h="1447800">
                <a:moveTo>
                  <a:pt x="1116112" y="481366"/>
                </a:moveTo>
                <a:lnTo>
                  <a:pt x="1102312" y="481366"/>
                </a:lnTo>
                <a:lnTo>
                  <a:pt x="1102312" y="474861"/>
                </a:lnTo>
                <a:lnTo>
                  <a:pt x="1115581" y="474861"/>
                </a:lnTo>
                <a:lnTo>
                  <a:pt x="1121590" y="474126"/>
                </a:lnTo>
                <a:lnTo>
                  <a:pt x="1127397" y="472676"/>
                </a:lnTo>
                <a:lnTo>
                  <a:pt x="1128980" y="478986"/>
                </a:lnTo>
                <a:lnTo>
                  <a:pt x="1122655" y="480566"/>
                </a:lnTo>
                <a:lnTo>
                  <a:pt x="1116112" y="481366"/>
                </a:lnTo>
                <a:close/>
              </a:path>
              <a:path w="1485900" h="1447800">
                <a:moveTo>
                  <a:pt x="1044603" y="328500"/>
                </a:moveTo>
                <a:lnTo>
                  <a:pt x="1018535" y="328500"/>
                </a:lnTo>
                <a:lnTo>
                  <a:pt x="1018535" y="321995"/>
                </a:lnTo>
                <a:lnTo>
                  <a:pt x="1044603" y="321995"/>
                </a:lnTo>
                <a:lnTo>
                  <a:pt x="1044603" y="328500"/>
                </a:lnTo>
                <a:close/>
              </a:path>
              <a:path w="1485900" h="1447800">
                <a:moveTo>
                  <a:pt x="1076247" y="481366"/>
                </a:moveTo>
                <a:lnTo>
                  <a:pt x="1050179" y="481366"/>
                </a:lnTo>
                <a:lnTo>
                  <a:pt x="1050179" y="474861"/>
                </a:lnTo>
                <a:lnTo>
                  <a:pt x="1076247" y="474861"/>
                </a:lnTo>
                <a:lnTo>
                  <a:pt x="1076247" y="481366"/>
                </a:lnTo>
                <a:close/>
              </a:path>
              <a:path w="1485900" h="1447800">
                <a:moveTo>
                  <a:pt x="1145563" y="337929"/>
                </a:moveTo>
                <a:lnTo>
                  <a:pt x="1138280" y="333821"/>
                </a:lnTo>
                <a:lnTo>
                  <a:pt x="1130414" y="331014"/>
                </a:lnTo>
                <a:lnTo>
                  <a:pt x="1122183" y="329586"/>
                </a:lnTo>
                <a:lnTo>
                  <a:pt x="1123298" y="323176"/>
                </a:lnTo>
                <a:lnTo>
                  <a:pt x="1129945" y="324624"/>
                </a:lnTo>
                <a:lnTo>
                  <a:pt x="1136421" y="326627"/>
                </a:lnTo>
                <a:lnTo>
                  <a:pt x="1142703" y="329177"/>
                </a:lnTo>
                <a:lnTo>
                  <a:pt x="1148770" y="332266"/>
                </a:lnTo>
                <a:lnTo>
                  <a:pt x="1145563" y="337929"/>
                </a:lnTo>
                <a:close/>
              </a:path>
              <a:path w="1485900" h="1447800">
                <a:moveTo>
                  <a:pt x="1185734" y="425528"/>
                </a:moveTo>
                <a:lnTo>
                  <a:pt x="1179517" y="423583"/>
                </a:lnTo>
                <a:lnTo>
                  <a:pt x="1181733" y="416522"/>
                </a:lnTo>
                <a:lnTo>
                  <a:pt x="1182754" y="409812"/>
                </a:lnTo>
                <a:lnTo>
                  <a:pt x="1182805" y="399007"/>
                </a:lnTo>
                <a:lnTo>
                  <a:pt x="1189316" y="398786"/>
                </a:lnTo>
                <a:lnTo>
                  <a:pt x="1189371" y="409812"/>
                </a:lnTo>
                <a:lnTo>
                  <a:pt x="1188149" y="417836"/>
                </a:lnTo>
                <a:lnTo>
                  <a:pt x="1185734" y="425528"/>
                </a:lnTo>
                <a:close/>
              </a:path>
              <a:path w="1485900" h="1447800">
                <a:moveTo>
                  <a:pt x="1177735" y="374757"/>
                </a:moveTo>
                <a:lnTo>
                  <a:pt x="1174665" y="367016"/>
                </a:lnTo>
                <a:lnTo>
                  <a:pt x="1170315" y="359899"/>
                </a:lnTo>
                <a:lnTo>
                  <a:pt x="1164808" y="353599"/>
                </a:lnTo>
                <a:lnTo>
                  <a:pt x="1169722" y="349325"/>
                </a:lnTo>
                <a:lnTo>
                  <a:pt x="1173978" y="354632"/>
                </a:lnTo>
                <a:lnTo>
                  <a:pt x="1177751" y="360255"/>
                </a:lnTo>
                <a:lnTo>
                  <a:pt x="1181026" y="366172"/>
                </a:lnTo>
                <a:lnTo>
                  <a:pt x="1183792" y="372363"/>
                </a:lnTo>
                <a:lnTo>
                  <a:pt x="1177735" y="374757"/>
                </a:lnTo>
                <a:close/>
              </a:path>
              <a:path w="1485900" h="1447800">
                <a:moveTo>
                  <a:pt x="1153716" y="468067"/>
                </a:moveTo>
                <a:lnTo>
                  <a:pt x="1150102" y="462652"/>
                </a:lnTo>
                <a:lnTo>
                  <a:pt x="1157059" y="458027"/>
                </a:lnTo>
                <a:lnTo>
                  <a:pt x="1163137" y="452299"/>
                </a:lnTo>
                <a:lnTo>
                  <a:pt x="1168164" y="445631"/>
                </a:lnTo>
                <a:lnTo>
                  <a:pt x="1173372" y="449541"/>
                </a:lnTo>
                <a:lnTo>
                  <a:pt x="1169057" y="454790"/>
                </a:lnTo>
                <a:lnTo>
                  <a:pt x="1164331" y="459638"/>
                </a:lnTo>
                <a:lnTo>
                  <a:pt x="1159211" y="464069"/>
                </a:lnTo>
                <a:lnTo>
                  <a:pt x="1153716" y="468067"/>
                </a:lnTo>
                <a:close/>
              </a:path>
              <a:path w="1485900" h="1447800">
                <a:moveTo>
                  <a:pt x="1024110" y="481366"/>
                </a:moveTo>
                <a:lnTo>
                  <a:pt x="998042" y="481366"/>
                </a:lnTo>
                <a:lnTo>
                  <a:pt x="998042" y="474861"/>
                </a:lnTo>
                <a:lnTo>
                  <a:pt x="1024110" y="474861"/>
                </a:lnTo>
                <a:lnTo>
                  <a:pt x="1024110" y="481366"/>
                </a:lnTo>
                <a:close/>
              </a:path>
              <a:path w="1485900" h="1447800">
                <a:moveTo>
                  <a:pt x="888193" y="328500"/>
                </a:moveTo>
                <a:lnTo>
                  <a:pt x="862124" y="328500"/>
                </a:lnTo>
                <a:lnTo>
                  <a:pt x="862124" y="321995"/>
                </a:lnTo>
                <a:lnTo>
                  <a:pt x="888193" y="321995"/>
                </a:lnTo>
                <a:lnTo>
                  <a:pt x="888193" y="328500"/>
                </a:lnTo>
                <a:close/>
              </a:path>
              <a:path w="1485900" h="1447800">
                <a:moveTo>
                  <a:pt x="836056" y="328500"/>
                </a:moveTo>
                <a:lnTo>
                  <a:pt x="809988" y="328500"/>
                </a:lnTo>
                <a:lnTo>
                  <a:pt x="809988" y="321995"/>
                </a:lnTo>
                <a:lnTo>
                  <a:pt x="836056" y="321995"/>
                </a:lnTo>
                <a:lnTo>
                  <a:pt x="836056" y="328500"/>
                </a:lnTo>
                <a:close/>
              </a:path>
              <a:path w="1485900" h="1447800">
                <a:moveTo>
                  <a:pt x="867700" y="481366"/>
                </a:moveTo>
                <a:lnTo>
                  <a:pt x="841631" y="481366"/>
                </a:lnTo>
                <a:lnTo>
                  <a:pt x="841631" y="474861"/>
                </a:lnTo>
                <a:lnTo>
                  <a:pt x="867700" y="474861"/>
                </a:lnTo>
                <a:lnTo>
                  <a:pt x="867700" y="481366"/>
                </a:lnTo>
                <a:close/>
              </a:path>
              <a:path w="1485900" h="1447800">
                <a:moveTo>
                  <a:pt x="350718" y="456192"/>
                </a:moveTo>
                <a:lnTo>
                  <a:pt x="346271" y="451042"/>
                </a:lnTo>
                <a:lnTo>
                  <a:pt x="342296" y="445560"/>
                </a:lnTo>
                <a:lnTo>
                  <a:pt x="338806" y="439767"/>
                </a:lnTo>
                <a:lnTo>
                  <a:pt x="335813" y="433682"/>
                </a:lnTo>
                <a:lnTo>
                  <a:pt x="341779" y="431067"/>
                </a:lnTo>
                <a:lnTo>
                  <a:pt x="345132" y="438687"/>
                </a:lnTo>
                <a:lnTo>
                  <a:pt x="349684" y="445560"/>
                </a:lnTo>
                <a:lnTo>
                  <a:pt x="355472" y="451743"/>
                </a:lnTo>
                <a:lnTo>
                  <a:pt x="350718" y="456192"/>
                </a:lnTo>
                <a:close/>
              </a:path>
              <a:path w="1485900" h="1447800">
                <a:moveTo>
                  <a:pt x="783919" y="328500"/>
                </a:moveTo>
                <a:lnTo>
                  <a:pt x="757851" y="328500"/>
                </a:lnTo>
                <a:lnTo>
                  <a:pt x="757851" y="321995"/>
                </a:lnTo>
                <a:lnTo>
                  <a:pt x="783919" y="321995"/>
                </a:lnTo>
                <a:lnTo>
                  <a:pt x="783919" y="328500"/>
                </a:lnTo>
                <a:close/>
              </a:path>
              <a:path w="1485900" h="1447800">
                <a:moveTo>
                  <a:pt x="940330" y="328500"/>
                </a:moveTo>
                <a:lnTo>
                  <a:pt x="914261" y="328500"/>
                </a:lnTo>
                <a:lnTo>
                  <a:pt x="914261" y="321995"/>
                </a:lnTo>
                <a:lnTo>
                  <a:pt x="940330" y="321995"/>
                </a:lnTo>
                <a:lnTo>
                  <a:pt x="940330" y="328500"/>
                </a:lnTo>
                <a:close/>
              </a:path>
              <a:path w="1485900" h="1447800">
                <a:moveTo>
                  <a:pt x="992467" y="328500"/>
                </a:moveTo>
                <a:lnTo>
                  <a:pt x="966398" y="328500"/>
                </a:lnTo>
                <a:lnTo>
                  <a:pt x="966398" y="321995"/>
                </a:lnTo>
                <a:lnTo>
                  <a:pt x="992467" y="321995"/>
                </a:lnTo>
                <a:lnTo>
                  <a:pt x="992467" y="328500"/>
                </a:lnTo>
                <a:close/>
              </a:path>
              <a:path w="1485900" h="1447800">
                <a:moveTo>
                  <a:pt x="971974" y="481366"/>
                </a:moveTo>
                <a:lnTo>
                  <a:pt x="945905" y="481366"/>
                </a:lnTo>
                <a:lnTo>
                  <a:pt x="945905" y="474861"/>
                </a:lnTo>
                <a:lnTo>
                  <a:pt x="971974" y="474861"/>
                </a:lnTo>
                <a:lnTo>
                  <a:pt x="971974" y="481366"/>
                </a:lnTo>
                <a:close/>
              </a:path>
              <a:path w="1485900" h="1447800">
                <a:moveTo>
                  <a:pt x="919837" y="481366"/>
                </a:moveTo>
                <a:lnTo>
                  <a:pt x="893768" y="481366"/>
                </a:lnTo>
                <a:lnTo>
                  <a:pt x="893768" y="474861"/>
                </a:lnTo>
                <a:lnTo>
                  <a:pt x="919837" y="474861"/>
                </a:lnTo>
                <a:lnTo>
                  <a:pt x="919837" y="481366"/>
                </a:lnTo>
                <a:close/>
              </a:path>
              <a:path w="1485900" h="1447800">
                <a:moveTo>
                  <a:pt x="329322" y="407480"/>
                </a:moveTo>
                <a:lnTo>
                  <a:pt x="329288" y="407011"/>
                </a:lnTo>
                <a:lnTo>
                  <a:pt x="329185" y="405567"/>
                </a:lnTo>
                <a:lnTo>
                  <a:pt x="329113" y="401684"/>
                </a:lnTo>
                <a:lnTo>
                  <a:pt x="329400" y="394872"/>
                </a:lnTo>
                <a:lnTo>
                  <a:pt x="330259" y="388151"/>
                </a:lnTo>
                <a:lnTo>
                  <a:pt x="331685" y="381544"/>
                </a:lnTo>
                <a:lnTo>
                  <a:pt x="333675" y="375072"/>
                </a:lnTo>
                <a:lnTo>
                  <a:pt x="339818" y="377245"/>
                </a:lnTo>
                <a:lnTo>
                  <a:pt x="337038" y="385073"/>
                </a:lnTo>
                <a:lnTo>
                  <a:pt x="335630" y="393296"/>
                </a:lnTo>
                <a:lnTo>
                  <a:pt x="335718" y="405567"/>
                </a:lnTo>
                <a:lnTo>
                  <a:pt x="335823" y="407011"/>
                </a:lnTo>
                <a:lnTo>
                  <a:pt x="329322" y="407480"/>
                </a:lnTo>
                <a:close/>
              </a:path>
              <a:path w="1485900" h="1447800">
                <a:moveTo>
                  <a:pt x="1110495" y="803362"/>
                </a:moveTo>
                <a:lnTo>
                  <a:pt x="409906" y="803362"/>
                </a:lnTo>
                <a:lnTo>
                  <a:pt x="378861" y="797090"/>
                </a:lnTo>
                <a:lnTo>
                  <a:pt x="353481" y="779997"/>
                </a:lnTo>
                <a:lnTo>
                  <a:pt x="336355" y="754665"/>
                </a:lnTo>
                <a:lnTo>
                  <a:pt x="330071" y="723676"/>
                </a:lnTo>
                <a:lnTo>
                  <a:pt x="336355" y="692689"/>
                </a:lnTo>
                <a:lnTo>
                  <a:pt x="353481" y="667357"/>
                </a:lnTo>
                <a:lnTo>
                  <a:pt x="378861" y="650262"/>
                </a:lnTo>
                <a:lnTo>
                  <a:pt x="409906" y="643990"/>
                </a:lnTo>
                <a:lnTo>
                  <a:pt x="1110495" y="643990"/>
                </a:lnTo>
                <a:lnTo>
                  <a:pt x="1141541" y="650262"/>
                </a:lnTo>
                <a:lnTo>
                  <a:pt x="1141887" y="650495"/>
                </a:lnTo>
                <a:lnTo>
                  <a:pt x="409906" y="650495"/>
                </a:lnTo>
                <a:lnTo>
                  <a:pt x="381395" y="656255"/>
                </a:lnTo>
                <a:lnTo>
                  <a:pt x="358088" y="671953"/>
                </a:lnTo>
                <a:lnTo>
                  <a:pt x="342359" y="695217"/>
                </a:lnTo>
                <a:lnTo>
                  <a:pt x="336588" y="723676"/>
                </a:lnTo>
                <a:lnTo>
                  <a:pt x="342359" y="752133"/>
                </a:lnTo>
                <a:lnTo>
                  <a:pt x="358086" y="775398"/>
                </a:lnTo>
                <a:lnTo>
                  <a:pt x="381394" y="791097"/>
                </a:lnTo>
                <a:lnTo>
                  <a:pt x="409906" y="796857"/>
                </a:lnTo>
                <a:lnTo>
                  <a:pt x="1141887" y="796857"/>
                </a:lnTo>
                <a:lnTo>
                  <a:pt x="1141541" y="797090"/>
                </a:lnTo>
                <a:lnTo>
                  <a:pt x="1110495" y="803362"/>
                </a:lnTo>
                <a:close/>
              </a:path>
              <a:path w="1485900" h="1447800">
                <a:moveTo>
                  <a:pt x="1141887" y="796857"/>
                </a:moveTo>
                <a:lnTo>
                  <a:pt x="1110495" y="796857"/>
                </a:lnTo>
                <a:lnTo>
                  <a:pt x="1139005" y="791097"/>
                </a:lnTo>
                <a:lnTo>
                  <a:pt x="1162313" y="775398"/>
                </a:lnTo>
                <a:lnTo>
                  <a:pt x="1178041" y="752133"/>
                </a:lnTo>
                <a:lnTo>
                  <a:pt x="1183812" y="723676"/>
                </a:lnTo>
                <a:lnTo>
                  <a:pt x="1178041" y="695217"/>
                </a:lnTo>
                <a:lnTo>
                  <a:pt x="1162313" y="671953"/>
                </a:lnTo>
                <a:lnTo>
                  <a:pt x="1139005" y="656255"/>
                </a:lnTo>
                <a:lnTo>
                  <a:pt x="1110495" y="650495"/>
                </a:lnTo>
                <a:lnTo>
                  <a:pt x="1141887" y="650495"/>
                </a:lnTo>
                <a:lnTo>
                  <a:pt x="1166921" y="667357"/>
                </a:lnTo>
                <a:lnTo>
                  <a:pt x="1184046" y="692689"/>
                </a:lnTo>
                <a:lnTo>
                  <a:pt x="1190329" y="723676"/>
                </a:lnTo>
                <a:lnTo>
                  <a:pt x="1184046" y="754665"/>
                </a:lnTo>
                <a:lnTo>
                  <a:pt x="1166921" y="779997"/>
                </a:lnTo>
                <a:lnTo>
                  <a:pt x="1141887" y="796857"/>
                </a:lnTo>
                <a:close/>
              </a:path>
              <a:path w="1485900" h="1447800">
                <a:moveTo>
                  <a:pt x="525158" y="972491"/>
                </a:moveTo>
                <a:lnTo>
                  <a:pt x="499089" y="972491"/>
                </a:lnTo>
                <a:lnTo>
                  <a:pt x="499089" y="965986"/>
                </a:lnTo>
                <a:lnTo>
                  <a:pt x="525158" y="965986"/>
                </a:lnTo>
                <a:lnTo>
                  <a:pt x="525158" y="972491"/>
                </a:lnTo>
                <a:close/>
              </a:path>
              <a:path w="1485900" h="1447800">
                <a:moveTo>
                  <a:pt x="504661" y="1125357"/>
                </a:moveTo>
                <a:lnTo>
                  <a:pt x="478593" y="1125357"/>
                </a:lnTo>
                <a:lnTo>
                  <a:pt x="478593" y="1118852"/>
                </a:lnTo>
                <a:lnTo>
                  <a:pt x="504661" y="1118852"/>
                </a:lnTo>
                <a:lnTo>
                  <a:pt x="504661" y="1125357"/>
                </a:lnTo>
                <a:close/>
              </a:path>
              <a:path w="1485900" h="1447800">
                <a:moveTo>
                  <a:pt x="556798" y="1125357"/>
                </a:moveTo>
                <a:lnTo>
                  <a:pt x="530730" y="1125357"/>
                </a:lnTo>
                <a:lnTo>
                  <a:pt x="530730" y="1118852"/>
                </a:lnTo>
                <a:lnTo>
                  <a:pt x="556798" y="1118852"/>
                </a:lnTo>
                <a:lnTo>
                  <a:pt x="556798" y="1125357"/>
                </a:lnTo>
                <a:close/>
              </a:path>
              <a:path w="1485900" h="1447800">
                <a:moveTo>
                  <a:pt x="473021" y="972491"/>
                </a:moveTo>
                <a:lnTo>
                  <a:pt x="446952" y="972491"/>
                </a:lnTo>
                <a:lnTo>
                  <a:pt x="446952" y="965986"/>
                </a:lnTo>
                <a:lnTo>
                  <a:pt x="473021" y="965986"/>
                </a:lnTo>
                <a:lnTo>
                  <a:pt x="473021" y="972491"/>
                </a:lnTo>
                <a:close/>
              </a:path>
              <a:path w="1485900" h="1447800">
                <a:moveTo>
                  <a:pt x="629431" y="972491"/>
                </a:moveTo>
                <a:lnTo>
                  <a:pt x="603363" y="972491"/>
                </a:lnTo>
                <a:lnTo>
                  <a:pt x="603363" y="965986"/>
                </a:lnTo>
                <a:lnTo>
                  <a:pt x="629431" y="965986"/>
                </a:lnTo>
                <a:lnTo>
                  <a:pt x="629431" y="972491"/>
                </a:lnTo>
                <a:close/>
              </a:path>
              <a:path w="1485900" h="1447800">
                <a:moveTo>
                  <a:pt x="661072" y="1125357"/>
                </a:moveTo>
                <a:lnTo>
                  <a:pt x="635003" y="1125357"/>
                </a:lnTo>
                <a:lnTo>
                  <a:pt x="635003" y="1118852"/>
                </a:lnTo>
                <a:lnTo>
                  <a:pt x="661072" y="1118852"/>
                </a:lnTo>
                <a:lnTo>
                  <a:pt x="661072" y="1125357"/>
                </a:lnTo>
                <a:close/>
              </a:path>
              <a:path w="1485900" h="1447800">
                <a:moveTo>
                  <a:pt x="681568" y="972491"/>
                </a:moveTo>
                <a:lnTo>
                  <a:pt x="655500" y="972491"/>
                </a:lnTo>
                <a:lnTo>
                  <a:pt x="655500" y="965986"/>
                </a:lnTo>
                <a:lnTo>
                  <a:pt x="681568" y="965986"/>
                </a:lnTo>
                <a:lnTo>
                  <a:pt x="681568" y="972491"/>
                </a:lnTo>
                <a:close/>
              </a:path>
              <a:path w="1485900" h="1447800">
                <a:moveTo>
                  <a:pt x="608935" y="1125357"/>
                </a:moveTo>
                <a:lnTo>
                  <a:pt x="582867" y="1125357"/>
                </a:lnTo>
                <a:lnTo>
                  <a:pt x="582867" y="1118852"/>
                </a:lnTo>
                <a:lnTo>
                  <a:pt x="608935" y="1118852"/>
                </a:lnTo>
                <a:lnTo>
                  <a:pt x="608935" y="1125357"/>
                </a:lnTo>
                <a:close/>
              </a:path>
              <a:path w="1485900" h="1447800">
                <a:moveTo>
                  <a:pt x="577294" y="972491"/>
                </a:moveTo>
                <a:lnTo>
                  <a:pt x="551226" y="972491"/>
                </a:lnTo>
                <a:lnTo>
                  <a:pt x="551226" y="965986"/>
                </a:lnTo>
                <a:lnTo>
                  <a:pt x="577294" y="965986"/>
                </a:lnTo>
                <a:lnTo>
                  <a:pt x="577294" y="972491"/>
                </a:lnTo>
                <a:close/>
              </a:path>
              <a:path w="1485900" h="1447800">
                <a:moveTo>
                  <a:pt x="1179654" y="1018751"/>
                </a:moveTo>
                <a:lnTo>
                  <a:pt x="1176585" y="1011010"/>
                </a:lnTo>
                <a:lnTo>
                  <a:pt x="1172234" y="1003890"/>
                </a:lnTo>
                <a:lnTo>
                  <a:pt x="1166727" y="997590"/>
                </a:lnTo>
                <a:lnTo>
                  <a:pt x="1171641" y="993316"/>
                </a:lnTo>
                <a:lnTo>
                  <a:pt x="1175898" y="998623"/>
                </a:lnTo>
                <a:lnTo>
                  <a:pt x="1179670" y="1004246"/>
                </a:lnTo>
                <a:lnTo>
                  <a:pt x="1182945" y="1010164"/>
                </a:lnTo>
                <a:lnTo>
                  <a:pt x="1185712" y="1016357"/>
                </a:lnTo>
                <a:lnTo>
                  <a:pt x="1179654" y="1018751"/>
                </a:lnTo>
                <a:close/>
              </a:path>
              <a:path w="1485900" h="1447800">
                <a:moveTo>
                  <a:pt x="1155632" y="1112051"/>
                </a:moveTo>
                <a:lnTo>
                  <a:pt x="1152025" y="1106639"/>
                </a:lnTo>
                <a:lnTo>
                  <a:pt x="1158975" y="1102017"/>
                </a:lnTo>
                <a:lnTo>
                  <a:pt x="1165053" y="1096290"/>
                </a:lnTo>
                <a:lnTo>
                  <a:pt x="1170084" y="1089622"/>
                </a:lnTo>
                <a:lnTo>
                  <a:pt x="1175291" y="1093535"/>
                </a:lnTo>
                <a:lnTo>
                  <a:pt x="1170974" y="1098784"/>
                </a:lnTo>
                <a:lnTo>
                  <a:pt x="1166247" y="1103630"/>
                </a:lnTo>
                <a:lnTo>
                  <a:pt x="1161127" y="1108058"/>
                </a:lnTo>
                <a:lnTo>
                  <a:pt x="1155632" y="1112051"/>
                </a:lnTo>
                <a:close/>
              </a:path>
              <a:path w="1485900" h="1447800">
                <a:moveTo>
                  <a:pt x="1187654" y="1069522"/>
                </a:moveTo>
                <a:lnTo>
                  <a:pt x="1181437" y="1067577"/>
                </a:lnTo>
                <a:lnTo>
                  <a:pt x="1183652" y="1060512"/>
                </a:lnTo>
                <a:lnTo>
                  <a:pt x="1184672" y="1053806"/>
                </a:lnTo>
                <a:lnTo>
                  <a:pt x="1184724" y="1043001"/>
                </a:lnTo>
                <a:lnTo>
                  <a:pt x="1191235" y="1042780"/>
                </a:lnTo>
                <a:lnTo>
                  <a:pt x="1191290" y="1053806"/>
                </a:lnTo>
                <a:lnTo>
                  <a:pt x="1190068" y="1061830"/>
                </a:lnTo>
                <a:lnTo>
                  <a:pt x="1187654" y="1069522"/>
                </a:lnTo>
                <a:close/>
              </a:path>
              <a:path w="1485900" h="1447800">
                <a:moveTo>
                  <a:pt x="331241" y="1051471"/>
                </a:moveTo>
                <a:lnTo>
                  <a:pt x="331208" y="1051006"/>
                </a:lnTo>
                <a:lnTo>
                  <a:pt x="331104" y="1049555"/>
                </a:lnTo>
                <a:lnTo>
                  <a:pt x="331033" y="1045678"/>
                </a:lnTo>
                <a:lnTo>
                  <a:pt x="331320" y="1038866"/>
                </a:lnTo>
                <a:lnTo>
                  <a:pt x="332178" y="1032144"/>
                </a:lnTo>
                <a:lnTo>
                  <a:pt x="333603" y="1025535"/>
                </a:lnTo>
                <a:lnTo>
                  <a:pt x="335591" y="1019063"/>
                </a:lnTo>
                <a:lnTo>
                  <a:pt x="341737" y="1021236"/>
                </a:lnTo>
                <a:lnTo>
                  <a:pt x="338957" y="1029064"/>
                </a:lnTo>
                <a:lnTo>
                  <a:pt x="337550" y="1037290"/>
                </a:lnTo>
                <a:lnTo>
                  <a:pt x="337637" y="1049555"/>
                </a:lnTo>
                <a:lnTo>
                  <a:pt x="337742" y="1051006"/>
                </a:lnTo>
                <a:lnTo>
                  <a:pt x="331241" y="1051471"/>
                </a:lnTo>
                <a:close/>
              </a:path>
              <a:path w="1485900" h="1447800">
                <a:moveTo>
                  <a:pt x="353888" y="999620"/>
                </a:moveTo>
                <a:lnTo>
                  <a:pt x="348824" y="995521"/>
                </a:lnTo>
                <a:lnTo>
                  <a:pt x="353331" y="990428"/>
                </a:lnTo>
                <a:lnTo>
                  <a:pt x="358233" y="985753"/>
                </a:lnTo>
                <a:lnTo>
                  <a:pt x="363512" y="981513"/>
                </a:lnTo>
                <a:lnTo>
                  <a:pt x="369148" y="977724"/>
                </a:lnTo>
                <a:lnTo>
                  <a:pt x="372556" y="983269"/>
                </a:lnTo>
                <a:lnTo>
                  <a:pt x="365440" y="987628"/>
                </a:lnTo>
                <a:lnTo>
                  <a:pt x="359160" y="993128"/>
                </a:lnTo>
                <a:lnTo>
                  <a:pt x="353888" y="999620"/>
                </a:lnTo>
                <a:close/>
              </a:path>
              <a:path w="1485900" h="1447800">
                <a:moveTo>
                  <a:pt x="395611" y="974075"/>
                </a:moveTo>
                <a:lnTo>
                  <a:pt x="394262" y="967710"/>
                </a:lnTo>
                <a:lnTo>
                  <a:pt x="399677" y="966565"/>
                </a:lnTo>
                <a:lnTo>
                  <a:pt x="405249" y="965986"/>
                </a:lnTo>
                <a:lnTo>
                  <a:pt x="420884" y="965986"/>
                </a:lnTo>
                <a:lnTo>
                  <a:pt x="420884" y="972491"/>
                </a:lnTo>
                <a:lnTo>
                  <a:pt x="405702" y="972491"/>
                </a:lnTo>
                <a:lnTo>
                  <a:pt x="400583" y="973024"/>
                </a:lnTo>
                <a:lnTo>
                  <a:pt x="395611" y="974075"/>
                </a:lnTo>
                <a:close/>
              </a:path>
              <a:path w="1485900" h="1447800">
                <a:moveTo>
                  <a:pt x="399984" y="1124622"/>
                </a:moveTo>
                <a:lnTo>
                  <a:pt x="393282" y="1123418"/>
                </a:lnTo>
                <a:lnTo>
                  <a:pt x="386735" y="1121653"/>
                </a:lnTo>
                <a:lnTo>
                  <a:pt x="380366" y="1119334"/>
                </a:lnTo>
                <a:lnTo>
                  <a:pt x="374195" y="1116468"/>
                </a:lnTo>
                <a:lnTo>
                  <a:pt x="377193" y="1110695"/>
                </a:lnTo>
                <a:lnTo>
                  <a:pt x="384613" y="1114533"/>
                </a:lnTo>
                <a:lnTo>
                  <a:pt x="392577" y="1117050"/>
                </a:lnTo>
                <a:lnTo>
                  <a:pt x="400863" y="1118176"/>
                </a:lnTo>
                <a:lnTo>
                  <a:pt x="399984" y="1124622"/>
                </a:lnTo>
                <a:close/>
              </a:path>
              <a:path w="1485900" h="1447800">
                <a:moveTo>
                  <a:pt x="452524" y="1125357"/>
                </a:moveTo>
                <a:lnTo>
                  <a:pt x="426456" y="1125357"/>
                </a:lnTo>
                <a:lnTo>
                  <a:pt x="426456" y="1118852"/>
                </a:lnTo>
                <a:lnTo>
                  <a:pt x="452524" y="1118852"/>
                </a:lnTo>
                <a:lnTo>
                  <a:pt x="452524" y="1125357"/>
                </a:lnTo>
                <a:close/>
              </a:path>
              <a:path w="1485900" h="1447800">
                <a:moveTo>
                  <a:pt x="352637" y="1100183"/>
                </a:moveTo>
                <a:lnTo>
                  <a:pt x="348190" y="1095034"/>
                </a:lnTo>
                <a:lnTo>
                  <a:pt x="344215" y="1089552"/>
                </a:lnTo>
                <a:lnTo>
                  <a:pt x="340725" y="1083758"/>
                </a:lnTo>
                <a:lnTo>
                  <a:pt x="337732" y="1077673"/>
                </a:lnTo>
                <a:lnTo>
                  <a:pt x="343699" y="1075058"/>
                </a:lnTo>
                <a:lnTo>
                  <a:pt x="347055" y="1082681"/>
                </a:lnTo>
                <a:lnTo>
                  <a:pt x="351604" y="1089552"/>
                </a:lnTo>
                <a:lnTo>
                  <a:pt x="357391" y="1095730"/>
                </a:lnTo>
                <a:lnTo>
                  <a:pt x="352637" y="1100183"/>
                </a:lnTo>
                <a:close/>
              </a:path>
              <a:path w="1485900" h="1447800">
                <a:moveTo>
                  <a:pt x="869619" y="1125357"/>
                </a:moveTo>
                <a:lnTo>
                  <a:pt x="843551" y="1125357"/>
                </a:lnTo>
                <a:lnTo>
                  <a:pt x="843551" y="1118852"/>
                </a:lnTo>
                <a:lnTo>
                  <a:pt x="869619" y="1118852"/>
                </a:lnTo>
                <a:lnTo>
                  <a:pt x="869619" y="1125357"/>
                </a:lnTo>
                <a:close/>
              </a:path>
              <a:path w="1485900" h="1447800">
                <a:moveTo>
                  <a:pt x="1078166" y="1125357"/>
                </a:moveTo>
                <a:lnTo>
                  <a:pt x="1052098" y="1125357"/>
                </a:lnTo>
                <a:lnTo>
                  <a:pt x="1052098" y="1118852"/>
                </a:lnTo>
                <a:lnTo>
                  <a:pt x="1078166" y="1118852"/>
                </a:lnTo>
                <a:lnTo>
                  <a:pt x="1078166" y="1125357"/>
                </a:lnTo>
                <a:close/>
              </a:path>
              <a:path w="1485900" h="1447800">
                <a:moveTo>
                  <a:pt x="973893" y="1125357"/>
                </a:moveTo>
                <a:lnTo>
                  <a:pt x="947824" y="1125357"/>
                </a:lnTo>
                <a:lnTo>
                  <a:pt x="947824" y="1118852"/>
                </a:lnTo>
                <a:lnTo>
                  <a:pt x="973893" y="1118852"/>
                </a:lnTo>
                <a:lnTo>
                  <a:pt x="973893" y="1125357"/>
                </a:lnTo>
                <a:close/>
              </a:path>
              <a:path w="1485900" h="1447800">
                <a:moveTo>
                  <a:pt x="1046523" y="972491"/>
                </a:moveTo>
                <a:lnTo>
                  <a:pt x="1020454" y="972491"/>
                </a:lnTo>
                <a:lnTo>
                  <a:pt x="1020454" y="965986"/>
                </a:lnTo>
                <a:lnTo>
                  <a:pt x="1046523" y="965986"/>
                </a:lnTo>
                <a:lnTo>
                  <a:pt x="1046523" y="972491"/>
                </a:lnTo>
                <a:close/>
              </a:path>
              <a:path w="1485900" h="1447800">
                <a:moveTo>
                  <a:pt x="994386" y="972491"/>
                </a:moveTo>
                <a:lnTo>
                  <a:pt x="968317" y="972491"/>
                </a:lnTo>
                <a:lnTo>
                  <a:pt x="968317" y="965986"/>
                </a:lnTo>
                <a:lnTo>
                  <a:pt x="994386" y="965986"/>
                </a:lnTo>
                <a:lnTo>
                  <a:pt x="994386" y="972491"/>
                </a:lnTo>
                <a:close/>
              </a:path>
              <a:path w="1485900" h="1447800">
                <a:moveTo>
                  <a:pt x="1026030" y="1125357"/>
                </a:moveTo>
                <a:lnTo>
                  <a:pt x="999961" y="1125357"/>
                </a:lnTo>
                <a:lnTo>
                  <a:pt x="999961" y="1118852"/>
                </a:lnTo>
                <a:lnTo>
                  <a:pt x="1026030" y="1118852"/>
                </a:lnTo>
                <a:lnTo>
                  <a:pt x="1026030" y="1125357"/>
                </a:lnTo>
                <a:close/>
              </a:path>
              <a:path w="1485900" h="1447800">
                <a:moveTo>
                  <a:pt x="1147482" y="981916"/>
                </a:moveTo>
                <a:lnTo>
                  <a:pt x="1140203" y="977805"/>
                </a:lnTo>
                <a:lnTo>
                  <a:pt x="1132337" y="974998"/>
                </a:lnTo>
                <a:lnTo>
                  <a:pt x="1124102" y="973574"/>
                </a:lnTo>
                <a:lnTo>
                  <a:pt x="1125217" y="967163"/>
                </a:lnTo>
                <a:lnTo>
                  <a:pt x="1131866" y="968611"/>
                </a:lnTo>
                <a:lnTo>
                  <a:pt x="1138343" y="970615"/>
                </a:lnTo>
                <a:lnTo>
                  <a:pt x="1144624" y="973166"/>
                </a:lnTo>
                <a:lnTo>
                  <a:pt x="1150689" y="976257"/>
                </a:lnTo>
                <a:lnTo>
                  <a:pt x="1147482" y="981916"/>
                </a:lnTo>
                <a:close/>
              </a:path>
              <a:path w="1485900" h="1447800">
                <a:moveTo>
                  <a:pt x="1098660" y="972491"/>
                </a:moveTo>
                <a:lnTo>
                  <a:pt x="1072591" y="972491"/>
                </a:lnTo>
                <a:lnTo>
                  <a:pt x="1072591" y="965986"/>
                </a:lnTo>
                <a:lnTo>
                  <a:pt x="1098660" y="965986"/>
                </a:lnTo>
                <a:lnTo>
                  <a:pt x="1098660" y="972491"/>
                </a:lnTo>
                <a:close/>
              </a:path>
              <a:path w="1485900" h="1447800">
                <a:moveTo>
                  <a:pt x="1118038" y="1125354"/>
                </a:moveTo>
                <a:lnTo>
                  <a:pt x="1104232" y="1125354"/>
                </a:lnTo>
                <a:lnTo>
                  <a:pt x="1104232" y="1118849"/>
                </a:lnTo>
                <a:lnTo>
                  <a:pt x="1117534" y="1118849"/>
                </a:lnTo>
                <a:lnTo>
                  <a:pt x="1123516" y="1118114"/>
                </a:lnTo>
                <a:lnTo>
                  <a:pt x="1129316" y="1116667"/>
                </a:lnTo>
                <a:lnTo>
                  <a:pt x="1130900" y="1122973"/>
                </a:lnTo>
                <a:lnTo>
                  <a:pt x="1124581" y="1124554"/>
                </a:lnTo>
                <a:lnTo>
                  <a:pt x="1118038" y="1125354"/>
                </a:lnTo>
                <a:close/>
              </a:path>
              <a:path w="1485900" h="1447800">
                <a:moveTo>
                  <a:pt x="817482" y="1125357"/>
                </a:moveTo>
                <a:lnTo>
                  <a:pt x="791414" y="1125357"/>
                </a:lnTo>
                <a:lnTo>
                  <a:pt x="791414" y="1118852"/>
                </a:lnTo>
                <a:lnTo>
                  <a:pt x="817482" y="1118852"/>
                </a:lnTo>
                <a:lnTo>
                  <a:pt x="817482" y="1125357"/>
                </a:lnTo>
                <a:close/>
              </a:path>
              <a:path w="1485900" h="1447800">
                <a:moveTo>
                  <a:pt x="785839" y="972491"/>
                </a:moveTo>
                <a:lnTo>
                  <a:pt x="759770" y="972491"/>
                </a:lnTo>
                <a:lnTo>
                  <a:pt x="759770" y="965986"/>
                </a:lnTo>
                <a:lnTo>
                  <a:pt x="785839" y="965986"/>
                </a:lnTo>
                <a:lnTo>
                  <a:pt x="785839" y="972491"/>
                </a:lnTo>
                <a:close/>
              </a:path>
              <a:path w="1485900" h="1447800">
                <a:moveTo>
                  <a:pt x="713209" y="1125357"/>
                </a:moveTo>
                <a:lnTo>
                  <a:pt x="687140" y="1125357"/>
                </a:lnTo>
                <a:lnTo>
                  <a:pt x="687140" y="1118852"/>
                </a:lnTo>
                <a:lnTo>
                  <a:pt x="713209" y="1118852"/>
                </a:lnTo>
                <a:lnTo>
                  <a:pt x="713209" y="1125357"/>
                </a:lnTo>
                <a:close/>
              </a:path>
              <a:path w="1485900" h="1447800">
                <a:moveTo>
                  <a:pt x="765345" y="1125357"/>
                </a:moveTo>
                <a:lnTo>
                  <a:pt x="739277" y="1125357"/>
                </a:lnTo>
                <a:lnTo>
                  <a:pt x="739277" y="1118852"/>
                </a:lnTo>
                <a:lnTo>
                  <a:pt x="765345" y="1118852"/>
                </a:lnTo>
                <a:lnTo>
                  <a:pt x="765345" y="1125357"/>
                </a:lnTo>
                <a:close/>
              </a:path>
              <a:path w="1485900" h="1447800">
                <a:moveTo>
                  <a:pt x="942249" y="972491"/>
                </a:moveTo>
                <a:lnTo>
                  <a:pt x="916181" y="972491"/>
                </a:lnTo>
                <a:lnTo>
                  <a:pt x="916181" y="965986"/>
                </a:lnTo>
                <a:lnTo>
                  <a:pt x="942249" y="965986"/>
                </a:lnTo>
                <a:lnTo>
                  <a:pt x="942249" y="972491"/>
                </a:lnTo>
                <a:close/>
              </a:path>
              <a:path w="1485900" h="1447800">
                <a:moveTo>
                  <a:pt x="733705" y="972491"/>
                </a:moveTo>
                <a:lnTo>
                  <a:pt x="707636" y="972491"/>
                </a:lnTo>
                <a:lnTo>
                  <a:pt x="707636" y="965986"/>
                </a:lnTo>
                <a:lnTo>
                  <a:pt x="733705" y="965986"/>
                </a:lnTo>
                <a:lnTo>
                  <a:pt x="733705" y="972491"/>
                </a:lnTo>
                <a:close/>
              </a:path>
              <a:path w="1485900" h="1447800">
                <a:moveTo>
                  <a:pt x="921756" y="1125357"/>
                </a:moveTo>
                <a:lnTo>
                  <a:pt x="895688" y="1125357"/>
                </a:lnTo>
                <a:lnTo>
                  <a:pt x="895688" y="1118852"/>
                </a:lnTo>
                <a:lnTo>
                  <a:pt x="921756" y="1118852"/>
                </a:lnTo>
                <a:lnTo>
                  <a:pt x="921756" y="1125357"/>
                </a:lnTo>
                <a:close/>
              </a:path>
              <a:path w="1485900" h="1447800">
                <a:moveTo>
                  <a:pt x="890112" y="972491"/>
                </a:moveTo>
                <a:lnTo>
                  <a:pt x="864044" y="972491"/>
                </a:lnTo>
                <a:lnTo>
                  <a:pt x="864044" y="965986"/>
                </a:lnTo>
                <a:lnTo>
                  <a:pt x="890112" y="965986"/>
                </a:lnTo>
                <a:lnTo>
                  <a:pt x="890112" y="972491"/>
                </a:lnTo>
                <a:close/>
              </a:path>
              <a:path w="1485900" h="1447800">
                <a:moveTo>
                  <a:pt x="837975" y="972491"/>
                </a:moveTo>
                <a:lnTo>
                  <a:pt x="811907" y="972491"/>
                </a:lnTo>
                <a:lnTo>
                  <a:pt x="811907" y="965986"/>
                </a:lnTo>
                <a:lnTo>
                  <a:pt x="837975" y="965986"/>
                </a:lnTo>
                <a:lnTo>
                  <a:pt x="837975" y="972491"/>
                </a:lnTo>
                <a:close/>
              </a:path>
              <a:path w="1485900" h="1447800">
                <a:moveTo>
                  <a:pt x="1112417" y="1447353"/>
                </a:moveTo>
                <a:lnTo>
                  <a:pt x="411828" y="1447353"/>
                </a:lnTo>
                <a:lnTo>
                  <a:pt x="380783" y="1441081"/>
                </a:lnTo>
                <a:lnTo>
                  <a:pt x="355404" y="1423988"/>
                </a:lnTo>
                <a:lnTo>
                  <a:pt x="338278" y="1398655"/>
                </a:lnTo>
                <a:lnTo>
                  <a:pt x="331994" y="1367667"/>
                </a:lnTo>
                <a:lnTo>
                  <a:pt x="338278" y="1336678"/>
                </a:lnTo>
                <a:lnTo>
                  <a:pt x="355404" y="1311346"/>
                </a:lnTo>
                <a:lnTo>
                  <a:pt x="380783" y="1294253"/>
                </a:lnTo>
                <a:lnTo>
                  <a:pt x="411828" y="1287981"/>
                </a:lnTo>
                <a:lnTo>
                  <a:pt x="1112417" y="1287981"/>
                </a:lnTo>
                <a:lnTo>
                  <a:pt x="1143464" y="1294253"/>
                </a:lnTo>
                <a:lnTo>
                  <a:pt x="1143810" y="1294486"/>
                </a:lnTo>
                <a:lnTo>
                  <a:pt x="411828" y="1294486"/>
                </a:lnTo>
                <a:lnTo>
                  <a:pt x="383317" y="1300246"/>
                </a:lnTo>
                <a:lnTo>
                  <a:pt x="360009" y="1315945"/>
                </a:lnTo>
                <a:lnTo>
                  <a:pt x="344282" y="1339210"/>
                </a:lnTo>
                <a:lnTo>
                  <a:pt x="338511" y="1367667"/>
                </a:lnTo>
                <a:lnTo>
                  <a:pt x="344282" y="1396124"/>
                </a:lnTo>
                <a:lnTo>
                  <a:pt x="360009" y="1419389"/>
                </a:lnTo>
                <a:lnTo>
                  <a:pt x="383317" y="1435087"/>
                </a:lnTo>
                <a:lnTo>
                  <a:pt x="411828" y="1440848"/>
                </a:lnTo>
                <a:lnTo>
                  <a:pt x="1143810" y="1440848"/>
                </a:lnTo>
                <a:lnTo>
                  <a:pt x="1143464" y="1441081"/>
                </a:lnTo>
                <a:lnTo>
                  <a:pt x="1112417" y="1447353"/>
                </a:lnTo>
                <a:close/>
              </a:path>
              <a:path w="1485900" h="1447800">
                <a:moveTo>
                  <a:pt x="1143810" y="1440848"/>
                </a:moveTo>
                <a:lnTo>
                  <a:pt x="1112417" y="1440848"/>
                </a:lnTo>
                <a:lnTo>
                  <a:pt x="1140928" y="1435087"/>
                </a:lnTo>
                <a:lnTo>
                  <a:pt x="1164235" y="1419389"/>
                </a:lnTo>
                <a:lnTo>
                  <a:pt x="1179964" y="1396124"/>
                </a:lnTo>
                <a:lnTo>
                  <a:pt x="1185735" y="1367667"/>
                </a:lnTo>
                <a:lnTo>
                  <a:pt x="1179964" y="1339210"/>
                </a:lnTo>
                <a:lnTo>
                  <a:pt x="1164235" y="1315945"/>
                </a:lnTo>
                <a:lnTo>
                  <a:pt x="1140928" y="1300246"/>
                </a:lnTo>
                <a:lnTo>
                  <a:pt x="1112417" y="1294486"/>
                </a:lnTo>
                <a:lnTo>
                  <a:pt x="1143810" y="1294486"/>
                </a:lnTo>
                <a:lnTo>
                  <a:pt x="1168843" y="1311346"/>
                </a:lnTo>
                <a:lnTo>
                  <a:pt x="1185968" y="1336678"/>
                </a:lnTo>
                <a:lnTo>
                  <a:pt x="1192252" y="1367667"/>
                </a:lnTo>
                <a:lnTo>
                  <a:pt x="1185968" y="1398655"/>
                </a:lnTo>
                <a:lnTo>
                  <a:pt x="1168843" y="1423988"/>
                </a:lnTo>
                <a:lnTo>
                  <a:pt x="1143810" y="1440848"/>
                </a:lnTo>
                <a:close/>
              </a:path>
              <a:path w="1485900" h="1447800">
                <a:moveTo>
                  <a:pt x="1245575" y="730054"/>
                </a:moveTo>
                <a:lnTo>
                  <a:pt x="1233492" y="729596"/>
                </a:lnTo>
                <a:lnTo>
                  <a:pt x="1228220" y="723917"/>
                </a:lnTo>
                <a:lnTo>
                  <a:pt x="1228731" y="710422"/>
                </a:lnTo>
                <a:lnTo>
                  <a:pt x="1234421" y="705160"/>
                </a:lnTo>
                <a:lnTo>
                  <a:pt x="1247113" y="705638"/>
                </a:lnTo>
                <a:lnTo>
                  <a:pt x="1251893" y="710038"/>
                </a:lnTo>
                <a:lnTo>
                  <a:pt x="1252805" y="715675"/>
                </a:lnTo>
                <a:lnTo>
                  <a:pt x="1277188" y="722138"/>
                </a:lnTo>
                <a:lnTo>
                  <a:pt x="1252056" y="722138"/>
                </a:lnTo>
                <a:lnTo>
                  <a:pt x="1250189" y="726811"/>
                </a:lnTo>
                <a:lnTo>
                  <a:pt x="1245575" y="730054"/>
                </a:lnTo>
                <a:close/>
              </a:path>
              <a:path w="1485900" h="1447800">
                <a:moveTo>
                  <a:pt x="1277202" y="1369202"/>
                </a:moveTo>
                <a:lnTo>
                  <a:pt x="1252056" y="1369202"/>
                </a:lnTo>
                <a:lnTo>
                  <a:pt x="1293286" y="1358215"/>
                </a:lnTo>
                <a:lnTo>
                  <a:pt x="1333290" y="1337629"/>
                </a:lnTo>
                <a:lnTo>
                  <a:pt x="1370898" y="1308150"/>
                </a:lnTo>
                <a:lnTo>
                  <a:pt x="1404941" y="1270483"/>
                </a:lnTo>
                <a:lnTo>
                  <a:pt x="1431117" y="1230995"/>
                </a:lnTo>
                <a:lnTo>
                  <a:pt x="1451882" y="1188064"/>
                </a:lnTo>
                <a:lnTo>
                  <a:pt x="1467004" y="1142396"/>
                </a:lnTo>
                <a:lnTo>
                  <a:pt x="1476249" y="1094697"/>
                </a:lnTo>
                <a:lnTo>
                  <a:pt x="1479382" y="1045671"/>
                </a:lnTo>
                <a:lnTo>
                  <a:pt x="1476249" y="996648"/>
                </a:lnTo>
                <a:lnTo>
                  <a:pt x="1467004" y="948950"/>
                </a:lnTo>
                <a:lnTo>
                  <a:pt x="1451882" y="903282"/>
                </a:lnTo>
                <a:lnTo>
                  <a:pt x="1431116" y="860353"/>
                </a:lnTo>
                <a:lnTo>
                  <a:pt x="1404941" y="820867"/>
                </a:lnTo>
                <a:lnTo>
                  <a:pt x="1370899" y="783197"/>
                </a:lnTo>
                <a:lnTo>
                  <a:pt x="1333292" y="753716"/>
                </a:lnTo>
                <a:lnTo>
                  <a:pt x="1293288" y="733127"/>
                </a:lnTo>
                <a:lnTo>
                  <a:pt x="1252056" y="722138"/>
                </a:lnTo>
                <a:lnTo>
                  <a:pt x="1277188" y="722138"/>
                </a:lnTo>
                <a:lnTo>
                  <a:pt x="1336504" y="748054"/>
                </a:lnTo>
                <a:lnTo>
                  <a:pt x="1375173" y="778284"/>
                </a:lnTo>
                <a:lnTo>
                  <a:pt x="1410115" y="816908"/>
                </a:lnTo>
                <a:lnTo>
                  <a:pt x="1436762" y="857104"/>
                </a:lnTo>
                <a:lnTo>
                  <a:pt x="1457902" y="900797"/>
                </a:lnTo>
                <a:lnTo>
                  <a:pt x="1473297" y="947268"/>
                </a:lnTo>
                <a:lnTo>
                  <a:pt x="1482709" y="995799"/>
                </a:lnTo>
                <a:lnTo>
                  <a:pt x="1485899" y="1045671"/>
                </a:lnTo>
                <a:lnTo>
                  <a:pt x="1482763" y="1094697"/>
                </a:lnTo>
                <a:lnTo>
                  <a:pt x="1473297" y="1144076"/>
                </a:lnTo>
                <a:lnTo>
                  <a:pt x="1457902" y="1190548"/>
                </a:lnTo>
                <a:lnTo>
                  <a:pt x="1436761" y="1234241"/>
                </a:lnTo>
                <a:lnTo>
                  <a:pt x="1410112" y="1274438"/>
                </a:lnTo>
                <a:lnTo>
                  <a:pt x="1375168" y="1313062"/>
                </a:lnTo>
                <a:lnTo>
                  <a:pt x="1336500" y="1343292"/>
                </a:lnTo>
                <a:lnTo>
                  <a:pt x="1295312" y="1364402"/>
                </a:lnTo>
                <a:lnTo>
                  <a:pt x="1277202" y="1369202"/>
                </a:lnTo>
                <a:close/>
              </a:path>
              <a:path w="1485900" h="1447800">
                <a:moveTo>
                  <a:pt x="1234417" y="1386183"/>
                </a:moveTo>
                <a:lnTo>
                  <a:pt x="1228728" y="1380917"/>
                </a:lnTo>
                <a:lnTo>
                  <a:pt x="1228284" y="1369202"/>
                </a:lnTo>
                <a:lnTo>
                  <a:pt x="1228216" y="1367420"/>
                </a:lnTo>
                <a:lnTo>
                  <a:pt x="1233492" y="1361741"/>
                </a:lnTo>
                <a:lnTo>
                  <a:pt x="1245575" y="1361285"/>
                </a:lnTo>
                <a:lnTo>
                  <a:pt x="1250010" y="1364402"/>
                </a:lnTo>
                <a:lnTo>
                  <a:pt x="1250139" y="1364402"/>
                </a:lnTo>
                <a:lnTo>
                  <a:pt x="1252056" y="1369202"/>
                </a:lnTo>
                <a:lnTo>
                  <a:pt x="1277202" y="1369202"/>
                </a:lnTo>
                <a:lnTo>
                  <a:pt x="1252805" y="1375668"/>
                </a:lnTo>
                <a:lnTo>
                  <a:pt x="1251955" y="1380917"/>
                </a:lnTo>
                <a:lnTo>
                  <a:pt x="1251893" y="1381301"/>
                </a:lnTo>
                <a:lnTo>
                  <a:pt x="1247113" y="1385705"/>
                </a:lnTo>
                <a:lnTo>
                  <a:pt x="1234417" y="1386183"/>
                </a:lnTo>
                <a:close/>
              </a:path>
              <a:path w="1485900" h="1447800">
                <a:moveTo>
                  <a:pt x="251478" y="1057683"/>
                </a:moveTo>
                <a:lnTo>
                  <a:pt x="238786" y="1057205"/>
                </a:lnTo>
                <a:lnTo>
                  <a:pt x="234003" y="1052801"/>
                </a:lnTo>
                <a:lnTo>
                  <a:pt x="233094" y="1047167"/>
                </a:lnTo>
                <a:lnTo>
                  <a:pt x="190587" y="1035902"/>
                </a:lnTo>
                <a:lnTo>
                  <a:pt x="149397" y="1014791"/>
                </a:lnTo>
                <a:lnTo>
                  <a:pt x="110728" y="984560"/>
                </a:lnTo>
                <a:lnTo>
                  <a:pt x="75784" y="945934"/>
                </a:lnTo>
                <a:lnTo>
                  <a:pt x="49135" y="905738"/>
                </a:lnTo>
                <a:lnTo>
                  <a:pt x="27995" y="862045"/>
                </a:lnTo>
                <a:lnTo>
                  <a:pt x="12600" y="815574"/>
                </a:lnTo>
                <a:lnTo>
                  <a:pt x="3189" y="767043"/>
                </a:lnTo>
                <a:lnTo>
                  <a:pt x="0" y="717171"/>
                </a:lnTo>
                <a:lnTo>
                  <a:pt x="3135" y="668146"/>
                </a:lnTo>
                <a:lnTo>
                  <a:pt x="12602" y="618765"/>
                </a:lnTo>
                <a:lnTo>
                  <a:pt x="27997" y="572294"/>
                </a:lnTo>
                <a:lnTo>
                  <a:pt x="49138" y="528601"/>
                </a:lnTo>
                <a:lnTo>
                  <a:pt x="75787" y="488405"/>
                </a:lnTo>
                <a:lnTo>
                  <a:pt x="110729" y="449781"/>
                </a:lnTo>
                <a:lnTo>
                  <a:pt x="149397" y="419552"/>
                </a:lnTo>
                <a:lnTo>
                  <a:pt x="190586" y="398443"/>
                </a:lnTo>
                <a:lnTo>
                  <a:pt x="233090" y="387178"/>
                </a:lnTo>
                <a:lnTo>
                  <a:pt x="233938" y="381925"/>
                </a:lnTo>
                <a:lnTo>
                  <a:pt x="233999" y="381545"/>
                </a:lnTo>
                <a:lnTo>
                  <a:pt x="238783" y="377141"/>
                </a:lnTo>
                <a:lnTo>
                  <a:pt x="251478" y="376659"/>
                </a:lnTo>
                <a:lnTo>
                  <a:pt x="257168" y="381925"/>
                </a:lnTo>
                <a:lnTo>
                  <a:pt x="257612" y="393640"/>
                </a:lnTo>
                <a:lnTo>
                  <a:pt x="233840" y="393640"/>
                </a:lnTo>
                <a:lnTo>
                  <a:pt x="192610" y="404627"/>
                </a:lnTo>
                <a:lnTo>
                  <a:pt x="152608" y="425214"/>
                </a:lnTo>
                <a:lnTo>
                  <a:pt x="115002" y="454693"/>
                </a:lnTo>
                <a:lnTo>
                  <a:pt x="80961" y="492360"/>
                </a:lnTo>
                <a:lnTo>
                  <a:pt x="54785" y="531848"/>
                </a:lnTo>
                <a:lnTo>
                  <a:pt x="34019" y="574778"/>
                </a:lnTo>
                <a:lnTo>
                  <a:pt x="18896" y="620446"/>
                </a:lnTo>
                <a:lnTo>
                  <a:pt x="9650" y="668146"/>
                </a:lnTo>
                <a:lnTo>
                  <a:pt x="6517" y="717171"/>
                </a:lnTo>
                <a:lnTo>
                  <a:pt x="9650" y="766195"/>
                </a:lnTo>
                <a:lnTo>
                  <a:pt x="18895" y="813893"/>
                </a:lnTo>
                <a:lnTo>
                  <a:pt x="34017" y="859560"/>
                </a:lnTo>
                <a:lnTo>
                  <a:pt x="54782" y="902490"/>
                </a:lnTo>
                <a:lnTo>
                  <a:pt x="80958" y="941976"/>
                </a:lnTo>
                <a:lnTo>
                  <a:pt x="115000" y="979645"/>
                </a:lnTo>
                <a:lnTo>
                  <a:pt x="152607" y="1009126"/>
                </a:lnTo>
                <a:lnTo>
                  <a:pt x="192611" y="1029714"/>
                </a:lnTo>
                <a:lnTo>
                  <a:pt x="233843" y="1040705"/>
                </a:lnTo>
                <a:lnTo>
                  <a:pt x="257612" y="1040705"/>
                </a:lnTo>
                <a:lnTo>
                  <a:pt x="257168" y="1052420"/>
                </a:lnTo>
                <a:lnTo>
                  <a:pt x="251478" y="1057683"/>
                </a:lnTo>
                <a:close/>
              </a:path>
              <a:path w="1485900" h="1447800">
                <a:moveTo>
                  <a:pt x="240321" y="401557"/>
                </a:moveTo>
                <a:lnTo>
                  <a:pt x="235707" y="398314"/>
                </a:lnTo>
                <a:lnTo>
                  <a:pt x="233840" y="393640"/>
                </a:lnTo>
                <a:lnTo>
                  <a:pt x="257612" y="393640"/>
                </a:lnTo>
                <a:lnTo>
                  <a:pt x="257679" y="395423"/>
                </a:lnTo>
                <a:lnTo>
                  <a:pt x="252404" y="401102"/>
                </a:lnTo>
                <a:lnTo>
                  <a:pt x="240321" y="401557"/>
                </a:lnTo>
                <a:close/>
              </a:path>
              <a:path w="1485900" h="1447800">
                <a:moveTo>
                  <a:pt x="257612" y="1040705"/>
                </a:moveTo>
                <a:lnTo>
                  <a:pt x="233843" y="1040705"/>
                </a:lnTo>
                <a:lnTo>
                  <a:pt x="235707" y="1036031"/>
                </a:lnTo>
                <a:lnTo>
                  <a:pt x="240324" y="1032788"/>
                </a:lnTo>
                <a:lnTo>
                  <a:pt x="252407" y="1033247"/>
                </a:lnTo>
                <a:lnTo>
                  <a:pt x="257679" y="1038926"/>
                </a:lnTo>
                <a:lnTo>
                  <a:pt x="257612" y="1040705"/>
                </a:lnTo>
                <a:close/>
              </a:path>
            </a:pathLst>
          </a:custGeom>
          <a:solidFill>
            <a:srgbClr val="001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45108" y="2131926"/>
            <a:ext cx="5634143" cy="3995964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809756" marR="138839" algn="ctr">
              <a:lnSpc>
                <a:spcPts val="2046"/>
              </a:lnSpc>
              <a:spcBef>
                <a:spcPts val="160"/>
              </a:spcBef>
            </a:pP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це</a:t>
            </a:r>
            <a:r>
              <a:rPr sz="1700" spc="-3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збирання</a:t>
            </a:r>
            <a:r>
              <a:rPr sz="1700" b="1" spc="-57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й</a:t>
            </a:r>
            <a:r>
              <a:rPr sz="1700" b="1" spc="-60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вивчення</a:t>
            </a:r>
            <a:r>
              <a:rPr sz="1700" b="1" spc="-57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інформації</a:t>
            </a:r>
            <a:r>
              <a:rPr sz="1700" b="1" spc="-57" dirty="0">
                <a:solidFill>
                  <a:schemeClr val="bg1"/>
                </a:solidFill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</a:t>
            </a:r>
            <a:r>
              <a:rPr sz="1700" spc="-3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17" dirty="0">
                <a:solidFill>
                  <a:schemeClr val="bg1"/>
                </a:solidFill>
                <a:latin typeface="Microsoft Sans Serif"/>
                <a:cs typeface="Microsoft Sans Serif"/>
              </a:rPr>
              <a:t>те,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що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учень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/</a:t>
            </a:r>
            <a:r>
              <a:rPr sz="17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учениця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знає,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що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вміє</a:t>
            </a:r>
            <a:r>
              <a:rPr sz="17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та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чого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навчається</a:t>
            </a:r>
            <a:r>
              <a:rPr sz="1700" spc="-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робити.</a:t>
            </a:r>
            <a:endParaRPr sz="17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8466" marR="3386" indent="-423" algn="ctr">
              <a:lnSpc>
                <a:spcPts val="2152"/>
              </a:lnSpc>
              <a:spcBef>
                <a:spcPts val="1133"/>
              </a:spcBef>
            </a:pPr>
            <a:r>
              <a:rPr sz="1900" b="1" dirty="0">
                <a:solidFill>
                  <a:schemeClr val="bg1"/>
                </a:solidFill>
              </a:rPr>
              <a:t>Заходи</a:t>
            </a:r>
            <a:r>
              <a:rPr sz="1900" b="1" spc="-60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з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оцінювання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слід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планувати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spc="-33" dirty="0">
                <a:solidFill>
                  <a:schemeClr val="bg1"/>
                </a:solidFill>
              </a:rPr>
              <a:t>й </a:t>
            </a:r>
            <a:r>
              <a:rPr sz="1900" b="1" dirty="0">
                <a:solidFill>
                  <a:schemeClr val="bg1"/>
                </a:solidFill>
              </a:rPr>
              <a:t>добирати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раніше,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ніж</a:t>
            </a:r>
            <a:r>
              <a:rPr sz="1900" b="1" spc="-50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учень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/</a:t>
            </a:r>
            <a:r>
              <a:rPr sz="1900" b="1" spc="-50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учениця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spc="-7" dirty="0">
                <a:solidFill>
                  <a:schemeClr val="bg1"/>
                </a:solidFill>
              </a:rPr>
              <a:t>розпочне </a:t>
            </a:r>
            <a:r>
              <a:rPr sz="1900" b="1" dirty="0">
                <a:solidFill>
                  <a:schemeClr val="bg1"/>
                </a:solidFill>
              </a:rPr>
              <a:t>безпосередню</a:t>
            </a:r>
            <a:r>
              <a:rPr sz="1900" b="1" spc="-97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навчальну</a:t>
            </a:r>
            <a:r>
              <a:rPr sz="1900" b="1" spc="-93" dirty="0">
                <a:solidFill>
                  <a:schemeClr val="bg1"/>
                </a:solidFill>
              </a:rPr>
              <a:t> </a:t>
            </a:r>
            <a:r>
              <a:rPr sz="1900" b="1" spc="-7" dirty="0">
                <a:solidFill>
                  <a:schemeClr val="bg1"/>
                </a:solidFill>
              </a:rPr>
              <a:t>діяльність.</a:t>
            </a:r>
            <a:endParaRPr sz="1900" dirty="0">
              <a:solidFill>
                <a:schemeClr val="bg1"/>
              </a:solidFill>
            </a:endParaRPr>
          </a:p>
          <a:p>
            <a:pPr marL="1042989" marR="449535" indent="-402973">
              <a:lnSpc>
                <a:spcPts val="2200"/>
              </a:lnSpc>
              <a:spcBef>
                <a:spcPts val="1883"/>
              </a:spcBef>
            </a:pPr>
            <a:r>
              <a:rPr sz="1900" b="1" spc="-133" dirty="0">
                <a:solidFill>
                  <a:schemeClr val="bg1"/>
                </a:solidFill>
                <a:latin typeface="Tahoma"/>
                <a:cs typeface="Tahoma"/>
              </a:rPr>
              <a:t>Оцінювання</a:t>
            </a:r>
            <a:r>
              <a:rPr sz="1900" b="1" spc="-8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23" dirty="0">
                <a:solidFill>
                  <a:schemeClr val="bg1"/>
                </a:solidFill>
                <a:latin typeface="Tahoma"/>
                <a:cs typeface="Tahoma"/>
              </a:rPr>
              <a:t>використовують</a:t>
            </a:r>
            <a:r>
              <a:rPr sz="1900" b="1" spc="-8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40" dirty="0">
                <a:solidFill>
                  <a:schemeClr val="bg1"/>
                </a:solidFill>
                <a:latin typeface="Tahoma"/>
                <a:cs typeface="Tahoma"/>
              </a:rPr>
              <a:t>з</a:t>
            </a:r>
            <a:r>
              <a:rPr sz="1900" b="1" spc="-8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7" dirty="0">
                <a:solidFill>
                  <a:schemeClr val="bg1"/>
                </a:solidFill>
                <a:latin typeface="Tahoma"/>
                <a:cs typeface="Tahoma"/>
              </a:rPr>
              <a:t>метою: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отримання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інформації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про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30" dirty="0">
                <a:solidFill>
                  <a:schemeClr val="bg1"/>
                </a:solidFill>
                <a:latin typeface="Tahoma"/>
                <a:cs typeface="Tahoma"/>
              </a:rPr>
              <a:t>те,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83" dirty="0">
                <a:solidFill>
                  <a:schemeClr val="bg1"/>
                </a:solidFill>
                <a:latin typeface="Tahoma"/>
                <a:cs typeface="Tahoma"/>
              </a:rPr>
              <a:t>що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13" dirty="0">
                <a:solidFill>
                  <a:schemeClr val="bg1"/>
                </a:solidFill>
                <a:latin typeface="Tahoma"/>
                <a:cs typeface="Tahoma"/>
              </a:rPr>
              <a:t>учні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знають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або</a:t>
            </a:r>
            <a:r>
              <a:rPr sz="1900" spc="-5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вміють</a:t>
            </a:r>
            <a:r>
              <a:rPr sz="1900" spc="-5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робити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042989" marR="1374003">
              <a:lnSpc>
                <a:spcPts val="2200"/>
              </a:lnSpc>
            </a:pP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унесення</a:t>
            </a:r>
            <a:r>
              <a:rPr sz="1900" spc="-8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змін</a:t>
            </a:r>
            <a:r>
              <a:rPr sz="1900" spc="-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70" dirty="0">
                <a:solidFill>
                  <a:schemeClr val="bg1"/>
                </a:solidFill>
                <a:latin typeface="Tahoma"/>
                <a:cs typeface="Tahoma"/>
              </a:rPr>
              <a:t>до</a:t>
            </a:r>
            <a:r>
              <a:rPr sz="1900" spc="-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викладання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покращення</a:t>
            </a:r>
            <a:r>
              <a:rPr sz="1900" spc="5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успішності</a:t>
            </a:r>
            <a:r>
              <a:rPr sz="1900" spc="5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учнів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8060" y="110169"/>
            <a:ext cx="5297423" cy="1030223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2175714" y="767434"/>
            <a:ext cx="2080260" cy="137559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lnSpc>
                <a:spcPct val="100000"/>
              </a:lnSpc>
              <a:spcBef>
                <a:spcPts val="67"/>
              </a:spcBef>
            </a:pPr>
            <a:r>
              <a:rPr i="1" spc="67" dirty="0">
                <a:solidFill>
                  <a:schemeClr val="bg1"/>
                </a:solidFill>
                <a:latin typeface="Trebuchet MS"/>
                <a:cs typeface="Trebuchet MS"/>
              </a:rPr>
              <a:t>assessment</a:t>
            </a:r>
          </a:p>
        </p:txBody>
      </p:sp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-76886" y="6006654"/>
            <a:ext cx="1667063" cy="58902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86767" y="6054864"/>
            <a:ext cx="1133603" cy="4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68;p5">
            <a:extLst>
              <a:ext uri="{FF2B5EF4-FFF2-40B4-BE49-F238E27FC236}">
                <a16:creationId xmlns:a16="http://schemas.microsoft.com/office/drawing/2014/main" xmlns="" id="{C2EFF057-5247-8A29-E0F3-BFA23750C22D}"/>
              </a:ext>
            </a:extLst>
          </p:cNvPr>
          <p:cNvSpPr/>
          <p:nvPr/>
        </p:nvSpPr>
        <p:spPr>
          <a:xfrm>
            <a:off x="-4582" y="-26440"/>
            <a:ext cx="12255715" cy="6884439"/>
          </a:xfrm>
          <a:prstGeom prst="rect">
            <a:avLst/>
          </a:prstGeom>
          <a:gradFill>
            <a:gsLst>
              <a:gs pos="0">
                <a:srgbClr val="130530"/>
              </a:gs>
              <a:gs pos="77000">
                <a:srgbClr val="152ED5">
                  <a:alpha val="81960"/>
                </a:srgbClr>
              </a:gs>
              <a:gs pos="100000">
                <a:srgbClr val="1A37FF">
                  <a:alpha val="8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582" y="484"/>
            <a:ext cx="1863367" cy="23978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467421" y="840614"/>
            <a:ext cx="541867" cy="496993"/>
          </a:xfrm>
          <a:custGeom>
            <a:avLst/>
            <a:gdLst/>
            <a:ahLst/>
            <a:cxnLst/>
            <a:rect l="l" t="t" r="r" b="b"/>
            <a:pathLst>
              <a:path w="812800" h="745489">
                <a:moveTo>
                  <a:pt x="131876" y="744902"/>
                </a:moveTo>
                <a:lnTo>
                  <a:pt x="113363" y="722759"/>
                </a:lnTo>
                <a:lnTo>
                  <a:pt x="114748" y="716488"/>
                </a:lnTo>
                <a:lnTo>
                  <a:pt x="211462" y="469138"/>
                </a:lnTo>
                <a:lnTo>
                  <a:pt x="6932" y="286009"/>
                </a:lnTo>
                <a:lnTo>
                  <a:pt x="2899" y="281110"/>
                </a:lnTo>
                <a:lnTo>
                  <a:pt x="555" y="275353"/>
                </a:lnTo>
                <a:lnTo>
                  <a:pt x="0" y="269162"/>
                </a:lnTo>
                <a:lnTo>
                  <a:pt x="1329" y="262956"/>
                </a:lnTo>
                <a:lnTo>
                  <a:pt x="4444" y="254860"/>
                </a:lnTo>
                <a:lnTo>
                  <a:pt x="12201" y="249505"/>
                </a:lnTo>
                <a:lnTo>
                  <a:pt x="279451" y="249505"/>
                </a:lnTo>
                <a:lnTo>
                  <a:pt x="390612" y="4790"/>
                </a:lnTo>
                <a:lnTo>
                  <a:pt x="398033" y="0"/>
                </a:lnTo>
                <a:lnTo>
                  <a:pt x="414466" y="0"/>
                </a:lnTo>
                <a:lnTo>
                  <a:pt x="421888" y="4790"/>
                </a:lnTo>
                <a:lnTo>
                  <a:pt x="452183" y="71481"/>
                </a:lnTo>
                <a:lnTo>
                  <a:pt x="406250" y="71481"/>
                </a:lnTo>
                <a:lnTo>
                  <a:pt x="308532" y="286574"/>
                </a:lnTo>
                <a:lnTo>
                  <a:pt x="301110" y="291365"/>
                </a:lnTo>
                <a:lnTo>
                  <a:pt x="75569" y="291365"/>
                </a:lnTo>
                <a:lnTo>
                  <a:pt x="250160" y="447653"/>
                </a:lnTo>
                <a:lnTo>
                  <a:pt x="254213" y="452587"/>
                </a:lnTo>
                <a:lnTo>
                  <a:pt x="256553" y="458382"/>
                </a:lnTo>
                <a:lnTo>
                  <a:pt x="257081" y="464613"/>
                </a:lnTo>
                <a:lnTo>
                  <a:pt x="255701" y="470853"/>
                </a:lnTo>
                <a:lnTo>
                  <a:pt x="174499" y="678457"/>
                </a:lnTo>
                <a:lnTo>
                  <a:pt x="262359" y="678457"/>
                </a:lnTo>
                <a:lnTo>
                  <a:pt x="144205" y="742512"/>
                </a:lnTo>
                <a:lnTo>
                  <a:pt x="138156" y="744670"/>
                </a:lnTo>
                <a:lnTo>
                  <a:pt x="131876" y="744902"/>
                </a:lnTo>
                <a:close/>
              </a:path>
              <a:path w="812800" h="745489">
                <a:moveTo>
                  <a:pt x="682901" y="678457"/>
                </a:moveTo>
                <a:lnTo>
                  <a:pt x="638001" y="678457"/>
                </a:lnTo>
                <a:lnTo>
                  <a:pt x="556799" y="470853"/>
                </a:lnTo>
                <a:lnTo>
                  <a:pt x="555419" y="464613"/>
                </a:lnTo>
                <a:lnTo>
                  <a:pt x="555950" y="458382"/>
                </a:lnTo>
                <a:lnTo>
                  <a:pt x="558289" y="452587"/>
                </a:lnTo>
                <a:lnTo>
                  <a:pt x="562339" y="447653"/>
                </a:lnTo>
                <a:lnTo>
                  <a:pt x="736931" y="291365"/>
                </a:lnTo>
                <a:lnTo>
                  <a:pt x="511410" y="291365"/>
                </a:lnTo>
                <a:lnTo>
                  <a:pt x="503968" y="286574"/>
                </a:lnTo>
                <a:lnTo>
                  <a:pt x="406250" y="71481"/>
                </a:lnTo>
                <a:lnTo>
                  <a:pt x="452183" y="71481"/>
                </a:lnTo>
                <a:lnTo>
                  <a:pt x="533051" y="249505"/>
                </a:lnTo>
                <a:lnTo>
                  <a:pt x="800259" y="249505"/>
                </a:lnTo>
                <a:lnTo>
                  <a:pt x="808036" y="254860"/>
                </a:lnTo>
                <a:lnTo>
                  <a:pt x="811176" y="262956"/>
                </a:lnTo>
                <a:lnTo>
                  <a:pt x="812512" y="269162"/>
                </a:lnTo>
                <a:lnTo>
                  <a:pt x="811969" y="275353"/>
                </a:lnTo>
                <a:lnTo>
                  <a:pt x="809639" y="281110"/>
                </a:lnTo>
                <a:lnTo>
                  <a:pt x="805623" y="286009"/>
                </a:lnTo>
                <a:lnTo>
                  <a:pt x="601082" y="469138"/>
                </a:lnTo>
                <a:lnTo>
                  <a:pt x="601721" y="470853"/>
                </a:lnTo>
                <a:lnTo>
                  <a:pt x="682901" y="678457"/>
                </a:lnTo>
                <a:close/>
              </a:path>
              <a:path w="812800" h="745489">
                <a:moveTo>
                  <a:pt x="262359" y="678457"/>
                </a:moveTo>
                <a:lnTo>
                  <a:pt x="174499" y="678457"/>
                </a:lnTo>
                <a:lnTo>
                  <a:pt x="399393" y="556560"/>
                </a:lnTo>
                <a:lnTo>
                  <a:pt x="402821" y="555723"/>
                </a:lnTo>
                <a:lnTo>
                  <a:pt x="409679" y="555723"/>
                </a:lnTo>
                <a:lnTo>
                  <a:pt x="413128" y="556560"/>
                </a:lnTo>
                <a:lnTo>
                  <a:pt x="494073" y="600448"/>
                </a:lnTo>
                <a:lnTo>
                  <a:pt x="406250" y="600448"/>
                </a:lnTo>
                <a:lnTo>
                  <a:pt x="262359" y="678457"/>
                </a:lnTo>
                <a:close/>
              </a:path>
              <a:path w="812800" h="745489">
                <a:moveTo>
                  <a:pt x="683599" y="744902"/>
                </a:moveTo>
                <a:lnTo>
                  <a:pt x="674369" y="744902"/>
                </a:lnTo>
                <a:lnTo>
                  <a:pt x="671451" y="744185"/>
                </a:lnTo>
                <a:lnTo>
                  <a:pt x="406250" y="600448"/>
                </a:lnTo>
                <a:lnTo>
                  <a:pt x="494073" y="600448"/>
                </a:lnTo>
                <a:lnTo>
                  <a:pt x="638001" y="678457"/>
                </a:lnTo>
                <a:lnTo>
                  <a:pt x="682901" y="678457"/>
                </a:lnTo>
                <a:lnTo>
                  <a:pt x="697773" y="716488"/>
                </a:lnTo>
                <a:lnTo>
                  <a:pt x="699154" y="722759"/>
                </a:lnTo>
                <a:lnTo>
                  <a:pt x="698605" y="729019"/>
                </a:lnTo>
                <a:lnTo>
                  <a:pt x="696230" y="734839"/>
                </a:lnTo>
                <a:lnTo>
                  <a:pt x="692128" y="739792"/>
                </a:lnTo>
                <a:lnTo>
                  <a:pt x="688218" y="743244"/>
                </a:lnTo>
                <a:lnTo>
                  <a:pt x="683599" y="744902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0193" y="840614"/>
            <a:ext cx="541867" cy="496993"/>
          </a:xfrm>
          <a:custGeom>
            <a:avLst/>
            <a:gdLst/>
            <a:ahLst/>
            <a:cxnLst/>
            <a:rect l="l" t="t" r="r" b="b"/>
            <a:pathLst>
              <a:path w="812800" h="745489">
                <a:moveTo>
                  <a:pt x="131868" y="744902"/>
                </a:moveTo>
                <a:lnTo>
                  <a:pt x="113363" y="722759"/>
                </a:lnTo>
                <a:lnTo>
                  <a:pt x="114748" y="716488"/>
                </a:lnTo>
                <a:lnTo>
                  <a:pt x="211462" y="469117"/>
                </a:lnTo>
                <a:lnTo>
                  <a:pt x="6932" y="286009"/>
                </a:lnTo>
                <a:lnTo>
                  <a:pt x="2899" y="281110"/>
                </a:lnTo>
                <a:lnTo>
                  <a:pt x="555" y="275353"/>
                </a:lnTo>
                <a:lnTo>
                  <a:pt x="0" y="269162"/>
                </a:lnTo>
                <a:lnTo>
                  <a:pt x="1329" y="262956"/>
                </a:lnTo>
                <a:lnTo>
                  <a:pt x="4444" y="254860"/>
                </a:lnTo>
                <a:lnTo>
                  <a:pt x="12201" y="249505"/>
                </a:lnTo>
                <a:lnTo>
                  <a:pt x="279472" y="249505"/>
                </a:lnTo>
                <a:lnTo>
                  <a:pt x="390633" y="4790"/>
                </a:lnTo>
                <a:lnTo>
                  <a:pt x="398075" y="0"/>
                </a:lnTo>
                <a:lnTo>
                  <a:pt x="414466" y="0"/>
                </a:lnTo>
                <a:lnTo>
                  <a:pt x="421909" y="4790"/>
                </a:lnTo>
                <a:lnTo>
                  <a:pt x="452210" y="71502"/>
                </a:lnTo>
                <a:lnTo>
                  <a:pt x="406271" y="71502"/>
                </a:lnTo>
                <a:lnTo>
                  <a:pt x="308553" y="286595"/>
                </a:lnTo>
                <a:lnTo>
                  <a:pt x="301131" y="291386"/>
                </a:lnTo>
                <a:lnTo>
                  <a:pt x="75590" y="291386"/>
                </a:lnTo>
                <a:lnTo>
                  <a:pt x="250181" y="447674"/>
                </a:lnTo>
                <a:lnTo>
                  <a:pt x="254234" y="452608"/>
                </a:lnTo>
                <a:lnTo>
                  <a:pt x="256574" y="458403"/>
                </a:lnTo>
                <a:lnTo>
                  <a:pt x="257102" y="464634"/>
                </a:lnTo>
                <a:lnTo>
                  <a:pt x="255722" y="470874"/>
                </a:lnTo>
                <a:lnTo>
                  <a:pt x="174520" y="678478"/>
                </a:lnTo>
                <a:lnTo>
                  <a:pt x="262347" y="678478"/>
                </a:lnTo>
                <a:lnTo>
                  <a:pt x="144244" y="742491"/>
                </a:lnTo>
                <a:lnTo>
                  <a:pt x="138147" y="744670"/>
                </a:lnTo>
                <a:lnTo>
                  <a:pt x="131868" y="744902"/>
                </a:lnTo>
                <a:close/>
              </a:path>
              <a:path w="812800" h="745489">
                <a:moveTo>
                  <a:pt x="682925" y="678478"/>
                </a:moveTo>
                <a:lnTo>
                  <a:pt x="637980" y="678478"/>
                </a:lnTo>
                <a:lnTo>
                  <a:pt x="556778" y="470874"/>
                </a:lnTo>
                <a:lnTo>
                  <a:pt x="555398" y="464634"/>
                </a:lnTo>
                <a:lnTo>
                  <a:pt x="555929" y="458403"/>
                </a:lnTo>
                <a:lnTo>
                  <a:pt x="558268" y="452608"/>
                </a:lnTo>
                <a:lnTo>
                  <a:pt x="562318" y="447674"/>
                </a:lnTo>
                <a:lnTo>
                  <a:pt x="736931" y="291386"/>
                </a:lnTo>
                <a:lnTo>
                  <a:pt x="511431" y="291386"/>
                </a:lnTo>
                <a:lnTo>
                  <a:pt x="503989" y="286595"/>
                </a:lnTo>
                <a:lnTo>
                  <a:pt x="406271" y="71502"/>
                </a:lnTo>
                <a:lnTo>
                  <a:pt x="452210" y="71502"/>
                </a:lnTo>
                <a:lnTo>
                  <a:pt x="533060" y="249505"/>
                </a:lnTo>
                <a:lnTo>
                  <a:pt x="800290" y="249505"/>
                </a:lnTo>
                <a:lnTo>
                  <a:pt x="808067" y="254860"/>
                </a:lnTo>
                <a:lnTo>
                  <a:pt x="811184" y="262956"/>
                </a:lnTo>
                <a:lnTo>
                  <a:pt x="812517" y="269162"/>
                </a:lnTo>
                <a:lnTo>
                  <a:pt x="811967" y="275353"/>
                </a:lnTo>
                <a:lnTo>
                  <a:pt x="809630" y="281110"/>
                </a:lnTo>
                <a:lnTo>
                  <a:pt x="805606" y="286009"/>
                </a:lnTo>
                <a:lnTo>
                  <a:pt x="601061" y="469117"/>
                </a:lnTo>
                <a:lnTo>
                  <a:pt x="601717" y="470874"/>
                </a:lnTo>
                <a:lnTo>
                  <a:pt x="682925" y="678478"/>
                </a:lnTo>
                <a:close/>
              </a:path>
              <a:path w="812800" h="745489">
                <a:moveTo>
                  <a:pt x="262347" y="678478"/>
                </a:moveTo>
                <a:lnTo>
                  <a:pt x="174520" y="678478"/>
                </a:lnTo>
                <a:lnTo>
                  <a:pt x="402508" y="554907"/>
                </a:lnTo>
                <a:lnTo>
                  <a:pt x="410013" y="554907"/>
                </a:lnTo>
                <a:lnTo>
                  <a:pt x="494068" y="600469"/>
                </a:lnTo>
                <a:lnTo>
                  <a:pt x="406271" y="600469"/>
                </a:lnTo>
                <a:lnTo>
                  <a:pt x="262347" y="678478"/>
                </a:lnTo>
                <a:close/>
              </a:path>
              <a:path w="812800" h="745489">
                <a:moveTo>
                  <a:pt x="683621" y="744902"/>
                </a:moveTo>
                <a:lnTo>
                  <a:pt x="674390" y="744902"/>
                </a:lnTo>
                <a:lnTo>
                  <a:pt x="671472" y="744185"/>
                </a:lnTo>
                <a:lnTo>
                  <a:pt x="406271" y="600469"/>
                </a:lnTo>
                <a:lnTo>
                  <a:pt x="494068" y="600469"/>
                </a:lnTo>
                <a:lnTo>
                  <a:pt x="637980" y="678478"/>
                </a:lnTo>
                <a:lnTo>
                  <a:pt x="682925" y="678478"/>
                </a:lnTo>
                <a:lnTo>
                  <a:pt x="697794" y="716488"/>
                </a:lnTo>
                <a:lnTo>
                  <a:pt x="699175" y="722759"/>
                </a:lnTo>
                <a:lnTo>
                  <a:pt x="698625" y="729019"/>
                </a:lnTo>
                <a:lnTo>
                  <a:pt x="696251" y="734839"/>
                </a:lnTo>
                <a:lnTo>
                  <a:pt x="692149" y="739792"/>
                </a:lnTo>
                <a:lnTo>
                  <a:pt x="688260" y="743244"/>
                </a:lnTo>
                <a:lnTo>
                  <a:pt x="683621" y="744902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74635" y="840614"/>
            <a:ext cx="541867" cy="496993"/>
          </a:xfrm>
          <a:custGeom>
            <a:avLst/>
            <a:gdLst/>
            <a:ahLst/>
            <a:cxnLst/>
            <a:rect l="l" t="t" r="r" b="b"/>
            <a:pathLst>
              <a:path w="812800" h="745489">
                <a:moveTo>
                  <a:pt x="137641" y="745022"/>
                </a:moveTo>
                <a:lnTo>
                  <a:pt x="129257" y="745022"/>
                </a:lnTo>
                <a:lnTo>
                  <a:pt x="124313" y="743235"/>
                </a:lnTo>
                <a:lnTo>
                  <a:pt x="120375" y="739771"/>
                </a:lnTo>
                <a:lnTo>
                  <a:pt x="116280" y="734827"/>
                </a:lnTo>
                <a:lnTo>
                  <a:pt x="113908" y="729006"/>
                </a:lnTo>
                <a:lnTo>
                  <a:pt x="113367" y="722741"/>
                </a:lnTo>
                <a:lnTo>
                  <a:pt x="114756" y="716467"/>
                </a:lnTo>
                <a:lnTo>
                  <a:pt x="211483" y="469117"/>
                </a:lnTo>
                <a:lnTo>
                  <a:pt x="6932" y="286009"/>
                </a:lnTo>
                <a:lnTo>
                  <a:pt x="2899" y="281110"/>
                </a:lnTo>
                <a:lnTo>
                  <a:pt x="555" y="275353"/>
                </a:lnTo>
                <a:lnTo>
                  <a:pt x="0" y="269162"/>
                </a:lnTo>
                <a:lnTo>
                  <a:pt x="1329" y="262956"/>
                </a:lnTo>
                <a:lnTo>
                  <a:pt x="4444" y="254860"/>
                </a:lnTo>
                <a:lnTo>
                  <a:pt x="12200" y="249505"/>
                </a:lnTo>
                <a:lnTo>
                  <a:pt x="279472" y="249505"/>
                </a:lnTo>
                <a:lnTo>
                  <a:pt x="390632" y="4790"/>
                </a:lnTo>
                <a:lnTo>
                  <a:pt x="398075" y="0"/>
                </a:lnTo>
                <a:lnTo>
                  <a:pt x="414466" y="0"/>
                </a:lnTo>
                <a:lnTo>
                  <a:pt x="421909" y="4790"/>
                </a:lnTo>
                <a:lnTo>
                  <a:pt x="452189" y="71481"/>
                </a:lnTo>
                <a:lnTo>
                  <a:pt x="406250" y="71481"/>
                </a:lnTo>
                <a:lnTo>
                  <a:pt x="308532" y="286574"/>
                </a:lnTo>
                <a:lnTo>
                  <a:pt x="301110" y="291365"/>
                </a:lnTo>
                <a:lnTo>
                  <a:pt x="75569" y="291365"/>
                </a:lnTo>
                <a:lnTo>
                  <a:pt x="250181" y="447653"/>
                </a:lnTo>
                <a:lnTo>
                  <a:pt x="254234" y="452587"/>
                </a:lnTo>
                <a:lnTo>
                  <a:pt x="256574" y="458382"/>
                </a:lnTo>
                <a:lnTo>
                  <a:pt x="257102" y="464613"/>
                </a:lnTo>
                <a:lnTo>
                  <a:pt x="255722" y="470853"/>
                </a:lnTo>
                <a:lnTo>
                  <a:pt x="174520" y="678457"/>
                </a:lnTo>
                <a:lnTo>
                  <a:pt x="262347" y="678457"/>
                </a:lnTo>
                <a:lnTo>
                  <a:pt x="141048" y="744185"/>
                </a:lnTo>
                <a:lnTo>
                  <a:pt x="137641" y="745022"/>
                </a:lnTo>
                <a:close/>
              </a:path>
              <a:path w="812800" h="745489">
                <a:moveTo>
                  <a:pt x="682930" y="678457"/>
                </a:moveTo>
                <a:lnTo>
                  <a:pt x="638000" y="678457"/>
                </a:lnTo>
                <a:lnTo>
                  <a:pt x="556799" y="470853"/>
                </a:lnTo>
                <a:lnTo>
                  <a:pt x="555419" y="464613"/>
                </a:lnTo>
                <a:lnTo>
                  <a:pt x="555950" y="458382"/>
                </a:lnTo>
                <a:lnTo>
                  <a:pt x="558289" y="452587"/>
                </a:lnTo>
                <a:lnTo>
                  <a:pt x="562339" y="447653"/>
                </a:lnTo>
                <a:lnTo>
                  <a:pt x="736931" y="291365"/>
                </a:lnTo>
                <a:lnTo>
                  <a:pt x="511411" y="291365"/>
                </a:lnTo>
                <a:lnTo>
                  <a:pt x="503968" y="286574"/>
                </a:lnTo>
                <a:lnTo>
                  <a:pt x="406250" y="71481"/>
                </a:lnTo>
                <a:lnTo>
                  <a:pt x="452189" y="71481"/>
                </a:lnTo>
                <a:lnTo>
                  <a:pt x="533060" y="249505"/>
                </a:lnTo>
                <a:lnTo>
                  <a:pt x="800290" y="249505"/>
                </a:lnTo>
                <a:lnTo>
                  <a:pt x="808067" y="254860"/>
                </a:lnTo>
                <a:lnTo>
                  <a:pt x="811183" y="262956"/>
                </a:lnTo>
                <a:lnTo>
                  <a:pt x="812517" y="269162"/>
                </a:lnTo>
                <a:lnTo>
                  <a:pt x="811969" y="275353"/>
                </a:lnTo>
                <a:lnTo>
                  <a:pt x="809635" y="281110"/>
                </a:lnTo>
                <a:lnTo>
                  <a:pt x="805627" y="286009"/>
                </a:lnTo>
                <a:lnTo>
                  <a:pt x="601103" y="469117"/>
                </a:lnTo>
                <a:lnTo>
                  <a:pt x="601750" y="470853"/>
                </a:lnTo>
                <a:lnTo>
                  <a:pt x="682930" y="678457"/>
                </a:lnTo>
                <a:close/>
              </a:path>
              <a:path w="812800" h="745489">
                <a:moveTo>
                  <a:pt x="262347" y="678457"/>
                </a:moveTo>
                <a:lnTo>
                  <a:pt x="174520" y="678457"/>
                </a:lnTo>
                <a:lnTo>
                  <a:pt x="399392" y="556560"/>
                </a:lnTo>
                <a:lnTo>
                  <a:pt x="402821" y="555723"/>
                </a:lnTo>
                <a:lnTo>
                  <a:pt x="409678" y="555723"/>
                </a:lnTo>
                <a:lnTo>
                  <a:pt x="413128" y="556560"/>
                </a:lnTo>
                <a:lnTo>
                  <a:pt x="494072" y="600448"/>
                </a:lnTo>
                <a:lnTo>
                  <a:pt x="406271" y="600448"/>
                </a:lnTo>
                <a:lnTo>
                  <a:pt x="262347" y="678457"/>
                </a:lnTo>
                <a:close/>
              </a:path>
              <a:path w="812800" h="745489">
                <a:moveTo>
                  <a:pt x="680650" y="744873"/>
                </a:moveTo>
                <a:lnTo>
                  <a:pt x="674380" y="744640"/>
                </a:lnTo>
                <a:lnTo>
                  <a:pt x="668336" y="742491"/>
                </a:lnTo>
                <a:lnTo>
                  <a:pt x="406271" y="600448"/>
                </a:lnTo>
                <a:lnTo>
                  <a:pt x="494072" y="600448"/>
                </a:lnTo>
                <a:lnTo>
                  <a:pt x="638000" y="678457"/>
                </a:lnTo>
                <a:lnTo>
                  <a:pt x="682930" y="678457"/>
                </a:lnTo>
                <a:lnTo>
                  <a:pt x="697794" y="716467"/>
                </a:lnTo>
                <a:lnTo>
                  <a:pt x="699175" y="722741"/>
                </a:lnTo>
                <a:lnTo>
                  <a:pt x="698625" y="729006"/>
                </a:lnTo>
                <a:lnTo>
                  <a:pt x="696247" y="734827"/>
                </a:lnTo>
                <a:lnTo>
                  <a:pt x="692149" y="739771"/>
                </a:lnTo>
                <a:lnTo>
                  <a:pt x="686717" y="743235"/>
                </a:lnTo>
                <a:lnTo>
                  <a:pt x="680650" y="744873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79697" y="1469018"/>
            <a:ext cx="541867" cy="496993"/>
          </a:xfrm>
          <a:custGeom>
            <a:avLst/>
            <a:gdLst/>
            <a:ahLst/>
            <a:cxnLst/>
            <a:rect l="l" t="t" r="r" b="b"/>
            <a:pathLst>
              <a:path w="812800" h="745489">
                <a:moveTo>
                  <a:pt x="137641" y="745022"/>
                </a:moveTo>
                <a:lnTo>
                  <a:pt x="129257" y="745022"/>
                </a:lnTo>
                <a:lnTo>
                  <a:pt x="124320" y="743241"/>
                </a:lnTo>
                <a:lnTo>
                  <a:pt x="120393" y="739771"/>
                </a:lnTo>
                <a:lnTo>
                  <a:pt x="116284" y="734836"/>
                </a:lnTo>
                <a:lnTo>
                  <a:pt x="113908" y="729016"/>
                </a:lnTo>
                <a:lnTo>
                  <a:pt x="113365" y="722753"/>
                </a:lnTo>
                <a:lnTo>
                  <a:pt x="114748" y="716488"/>
                </a:lnTo>
                <a:lnTo>
                  <a:pt x="211483" y="469158"/>
                </a:lnTo>
                <a:lnTo>
                  <a:pt x="6932" y="286030"/>
                </a:lnTo>
                <a:lnTo>
                  <a:pt x="2899" y="281122"/>
                </a:lnTo>
                <a:lnTo>
                  <a:pt x="555" y="275367"/>
                </a:lnTo>
                <a:lnTo>
                  <a:pt x="0" y="269180"/>
                </a:lnTo>
                <a:lnTo>
                  <a:pt x="1329" y="262977"/>
                </a:lnTo>
                <a:lnTo>
                  <a:pt x="4444" y="254860"/>
                </a:lnTo>
                <a:lnTo>
                  <a:pt x="12200" y="249505"/>
                </a:lnTo>
                <a:lnTo>
                  <a:pt x="279492" y="249505"/>
                </a:lnTo>
                <a:lnTo>
                  <a:pt x="390632" y="4790"/>
                </a:lnTo>
                <a:lnTo>
                  <a:pt x="398075" y="0"/>
                </a:lnTo>
                <a:lnTo>
                  <a:pt x="414466" y="0"/>
                </a:lnTo>
                <a:lnTo>
                  <a:pt x="421909" y="4790"/>
                </a:lnTo>
                <a:lnTo>
                  <a:pt x="452194" y="71460"/>
                </a:lnTo>
                <a:lnTo>
                  <a:pt x="406250" y="71460"/>
                </a:lnTo>
                <a:lnTo>
                  <a:pt x="308563" y="286532"/>
                </a:lnTo>
                <a:lnTo>
                  <a:pt x="301131" y="291344"/>
                </a:lnTo>
                <a:lnTo>
                  <a:pt x="75569" y="291344"/>
                </a:lnTo>
                <a:lnTo>
                  <a:pt x="250182" y="447653"/>
                </a:lnTo>
                <a:lnTo>
                  <a:pt x="254234" y="452587"/>
                </a:lnTo>
                <a:lnTo>
                  <a:pt x="256574" y="458382"/>
                </a:lnTo>
                <a:lnTo>
                  <a:pt x="257102" y="464613"/>
                </a:lnTo>
                <a:lnTo>
                  <a:pt x="255722" y="470853"/>
                </a:lnTo>
                <a:lnTo>
                  <a:pt x="174520" y="678457"/>
                </a:lnTo>
                <a:lnTo>
                  <a:pt x="262342" y="678457"/>
                </a:lnTo>
                <a:lnTo>
                  <a:pt x="141070" y="744185"/>
                </a:lnTo>
                <a:lnTo>
                  <a:pt x="137641" y="745022"/>
                </a:lnTo>
                <a:close/>
              </a:path>
              <a:path w="812800" h="745489">
                <a:moveTo>
                  <a:pt x="682922" y="678457"/>
                </a:moveTo>
                <a:lnTo>
                  <a:pt x="637980" y="678457"/>
                </a:lnTo>
                <a:lnTo>
                  <a:pt x="556799" y="470853"/>
                </a:lnTo>
                <a:lnTo>
                  <a:pt x="555419" y="464613"/>
                </a:lnTo>
                <a:lnTo>
                  <a:pt x="555950" y="458382"/>
                </a:lnTo>
                <a:lnTo>
                  <a:pt x="558289" y="452587"/>
                </a:lnTo>
                <a:lnTo>
                  <a:pt x="562339" y="447653"/>
                </a:lnTo>
                <a:lnTo>
                  <a:pt x="736931" y="291344"/>
                </a:lnTo>
                <a:lnTo>
                  <a:pt x="511411" y="291344"/>
                </a:lnTo>
                <a:lnTo>
                  <a:pt x="503968" y="286532"/>
                </a:lnTo>
                <a:lnTo>
                  <a:pt x="406250" y="71460"/>
                </a:lnTo>
                <a:lnTo>
                  <a:pt x="452194" y="71460"/>
                </a:lnTo>
                <a:lnTo>
                  <a:pt x="533070" y="249505"/>
                </a:lnTo>
                <a:lnTo>
                  <a:pt x="800320" y="249505"/>
                </a:lnTo>
                <a:lnTo>
                  <a:pt x="808076" y="254860"/>
                </a:lnTo>
                <a:lnTo>
                  <a:pt x="811213" y="262977"/>
                </a:lnTo>
                <a:lnTo>
                  <a:pt x="812541" y="269180"/>
                </a:lnTo>
                <a:lnTo>
                  <a:pt x="811987" y="275367"/>
                </a:lnTo>
                <a:lnTo>
                  <a:pt x="809646" y="281122"/>
                </a:lnTo>
                <a:lnTo>
                  <a:pt x="805610" y="286030"/>
                </a:lnTo>
                <a:lnTo>
                  <a:pt x="601079" y="469158"/>
                </a:lnTo>
                <a:lnTo>
                  <a:pt x="682922" y="678457"/>
                </a:lnTo>
                <a:close/>
              </a:path>
              <a:path w="812800" h="745489">
                <a:moveTo>
                  <a:pt x="262342" y="678457"/>
                </a:moveTo>
                <a:lnTo>
                  <a:pt x="174520" y="678457"/>
                </a:lnTo>
                <a:lnTo>
                  <a:pt x="399393" y="556559"/>
                </a:lnTo>
                <a:lnTo>
                  <a:pt x="402821" y="555723"/>
                </a:lnTo>
                <a:lnTo>
                  <a:pt x="409679" y="555723"/>
                </a:lnTo>
                <a:lnTo>
                  <a:pt x="413128" y="556559"/>
                </a:lnTo>
                <a:lnTo>
                  <a:pt x="494065" y="600448"/>
                </a:lnTo>
                <a:lnTo>
                  <a:pt x="406271" y="600448"/>
                </a:lnTo>
                <a:lnTo>
                  <a:pt x="262342" y="678457"/>
                </a:lnTo>
                <a:close/>
              </a:path>
              <a:path w="812800" h="745489">
                <a:moveTo>
                  <a:pt x="680635" y="744873"/>
                </a:moveTo>
                <a:lnTo>
                  <a:pt x="674362" y="744634"/>
                </a:lnTo>
                <a:lnTo>
                  <a:pt x="668336" y="742491"/>
                </a:lnTo>
                <a:lnTo>
                  <a:pt x="406271" y="600448"/>
                </a:lnTo>
                <a:lnTo>
                  <a:pt x="494065" y="600448"/>
                </a:lnTo>
                <a:lnTo>
                  <a:pt x="637980" y="678457"/>
                </a:lnTo>
                <a:lnTo>
                  <a:pt x="682922" y="678457"/>
                </a:lnTo>
                <a:lnTo>
                  <a:pt x="697794" y="716488"/>
                </a:lnTo>
                <a:lnTo>
                  <a:pt x="699176" y="722753"/>
                </a:lnTo>
                <a:lnTo>
                  <a:pt x="698625" y="729016"/>
                </a:lnTo>
                <a:lnTo>
                  <a:pt x="696247" y="734836"/>
                </a:lnTo>
                <a:lnTo>
                  <a:pt x="692149" y="739771"/>
                </a:lnTo>
                <a:lnTo>
                  <a:pt x="686711" y="743241"/>
                </a:lnTo>
                <a:lnTo>
                  <a:pt x="680635" y="744873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113284" y="1406832"/>
            <a:ext cx="631613" cy="825500"/>
            <a:chOff x="6169925" y="2110248"/>
            <a:chExt cx="947419" cy="1238250"/>
          </a:xfrm>
        </p:grpSpPr>
        <p:sp>
          <p:nvSpPr>
            <p:cNvPr id="8" name="object 8"/>
            <p:cNvSpPr/>
            <p:nvPr/>
          </p:nvSpPr>
          <p:spPr>
            <a:xfrm>
              <a:off x="6232696" y="2203506"/>
              <a:ext cx="884555" cy="1144905"/>
            </a:xfrm>
            <a:custGeom>
              <a:avLst/>
              <a:gdLst/>
              <a:ahLst/>
              <a:cxnLst/>
              <a:rect l="l" t="t" r="r" b="b"/>
              <a:pathLst>
                <a:path w="884554" h="1144904">
                  <a:moveTo>
                    <a:pt x="137641" y="745022"/>
                  </a:moveTo>
                  <a:lnTo>
                    <a:pt x="129257" y="745022"/>
                  </a:lnTo>
                  <a:lnTo>
                    <a:pt x="124323" y="743244"/>
                  </a:lnTo>
                  <a:lnTo>
                    <a:pt x="120393" y="739771"/>
                  </a:lnTo>
                  <a:lnTo>
                    <a:pt x="116285" y="734839"/>
                  </a:lnTo>
                  <a:lnTo>
                    <a:pt x="113909" y="729024"/>
                  </a:lnTo>
                  <a:lnTo>
                    <a:pt x="113363" y="722762"/>
                  </a:lnTo>
                  <a:lnTo>
                    <a:pt x="114748" y="716488"/>
                  </a:lnTo>
                  <a:lnTo>
                    <a:pt x="211462" y="469158"/>
                  </a:lnTo>
                  <a:lnTo>
                    <a:pt x="6932" y="286030"/>
                  </a:lnTo>
                  <a:lnTo>
                    <a:pt x="2899" y="281122"/>
                  </a:lnTo>
                  <a:lnTo>
                    <a:pt x="555" y="275367"/>
                  </a:lnTo>
                  <a:lnTo>
                    <a:pt x="0" y="269180"/>
                  </a:lnTo>
                  <a:lnTo>
                    <a:pt x="1329" y="262977"/>
                  </a:lnTo>
                  <a:lnTo>
                    <a:pt x="4444" y="254860"/>
                  </a:lnTo>
                  <a:lnTo>
                    <a:pt x="12200" y="249505"/>
                  </a:lnTo>
                  <a:lnTo>
                    <a:pt x="279472" y="249505"/>
                  </a:lnTo>
                  <a:lnTo>
                    <a:pt x="390633" y="4790"/>
                  </a:lnTo>
                  <a:lnTo>
                    <a:pt x="398075" y="0"/>
                  </a:lnTo>
                  <a:lnTo>
                    <a:pt x="414466" y="0"/>
                  </a:lnTo>
                  <a:lnTo>
                    <a:pt x="421909" y="4790"/>
                  </a:lnTo>
                  <a:lnTo>
                    <a:pt x="452198" y="71481"/>
                  </a:lnTo>
                  <a:lnTo>
                    <a:pt x="406271" y="71481"/>
                  </a:lnTo>
                  <a:lnTo>
                    <a:pt x="308562" y="286553"/>
                  </a:lnTo>
                  <a:lnTo>
                    <a:pt x="301131" y="291365"/>
                  </a:lnTo>
                  <a:lnTo>
                    <a:pt x="75590" y="291365"/>
                  </a:lnTo>
                  <a:lnTo>
                    <a:pt x="250181" y="447674"/>
                  </a:lnTo>
                  <a:lnTo>
                    <a:pt x="254234" y="452608"/>
                  </a:lnTo>
                  <a:lnTo>
                    <a:pt x="256574" y="458403"/>
                  </a:lnTo>
                  <a:lnTo>
                    <a:pt x="257102" y="464634"/>
                  </a:lnTo>
                  <a:lnTo>
                    <a:pt x="255722" y="470874"/>
                  </a:lnTo>
                  <a:lnTo>
                    <a:pt x="174541" y="678478"/>
                  </a:lnTo>
                  <a:lnTo>
                    <a:pt x="262303" y="678478"/>
                  </a:lnTo>
                  <a:lnTo>
                    <a:pt x="141069" y="744185"/>
                  </a:lnTo>
                  <a:lnTo>
                    <a:pt x="137641" y="745022"/>
                  </a:lnTo>
                  <a:close/>
                </a:path>
                <a:path w="884554" h="1144904">
                  <a:moveTo>
                    <a:pt x="642579" y="575345"/>
                  </a:moveTo>
                  <a:lnTo>
                    <a:pt x="597672" y="575345"/>
                  </a:lnTo>
                  <a:lnTo>
                    <a:pt x="556799" y="470874"/>
                  </a:lnTo>
                  <a:lnTo>
                    <a:pt x="555419" y="464634"/>
                  </a:lnTo>
                  <a:lnTo>
                    <a:pt x="555950" y="458403"/>
                  </a:lnTo>
                  <a:lnTo>
                    <a:pt x="558289" y="452608"/>
                  </a:lnTo>
                  <a:lnTo>
                    <a:pt x="562339" y="447674"/>
                  </a:lnTo>
                  <a:lnTo>
                    <a:pt x="736952" y="291365"/>
                  </a:lnTo>
                  <a:lnTo>
                    <a:pt x="511411" y="291365"/>
                  </a:lnTo>
                  <a:lnTo>
                    <a:pt x="503968" y="286553"/>
                  </a:lnTo>
                  <a:lnTo>
                    <a:pt x="406271" y="71481"/>
                  </a:lnTo>
                  <a:lnTo>
                    <a:pt x="452198" y="71481"/>
                  </a:lnTo>
                  <a:lnTo>
                    <a:pt x="533049" y="249505"/>
                  </a:lnTo>
                  <a:lnTo>
                    <a:pt x="800320" y="249505"/>
                  </a:lnTo>
                  <a:lnTo>
                    <a:pt x="808097" y="254860"/>
                  </a:lnTo>
                  <a:lnTo>
                    <a:pt x="811192" y="262977"/>
                  </a:lnTo>
                  <a:lnTo>
                    <a:pt x="812521" y="269180"/>
                  </a:lnTo>
                  <a:lnTo>
                    <a:pt x="811966" y="275367"/>
                  </a:lnTo>
                  <a:lnTo>
                    <a:pt x="809625" y="281122"/>
                  </a:lnTo>
                  <a:lnTo>
                    <a:pt x="805589" y="286030"/>
                  </a:lnTo>
                  <a:lnTo>
                    <a:pt x="601038" y="469158"/>
                  </a:lnTo>
                  <a:lnTo>
                    <a:pt x="642579" y="575345"/>
                  </a:lnTo>
                  <a:close/>
                </a:path>
                <a:path w="884554" h="1144904">
                  <a:moveTo>
                    <a:pt x="499749" y="580847"/>
                  </a:moveTo>
                  <a:lnTo>
                    <a:pt x="457869" y="580847"/>
                  </a:lnTo>
                  <a:lnTo>
                    <a:pt x="457764" y="516708"/>
                  </a:lnTo>
                  <a:lnTo>
                    <a:pt x="461945" y="509680"/>
                  </a:lnTo>
                  <a:lnTo>
                    <a:pt x="475388" y="502295"/>
                  </a:lnTo>
                  <a:lnTo>
                    <a:pt x="483521" y="502609"/>
                  </a:lnTo>
                  <a:lnTo>
                    <a:pt x="577490" y="562480"/>
                  </a:lnTo>
                  <a:lnTo>
                    <a:pt x="499724" y="562480"/>
                  </a:lnTo>
                  <a:lnTo>
                    <a:pt x="499749" y="580847"/>
                  </a:lnTo>
                  <a:close/>
                </a:path>
                <a:path w="884554" h="1144904">
                  <a:moveTo>
                    <a:pt x="262303" y="678478"/>
                  </a:moveTo>
                  <a:lnTo>
                    <a:pt x="174541" y="678478"/>
                  </a:lnTo>
                  <a:lnTo>
                    <a:pt x="402508" y="554886"/>
                  </a:lnTo>
                  <a:lnTo>
                    <a:pt x="410013" y="554886"/>
                  </a:lnTo>
                  <a:lnTo>
                    <a:pt x="457869" y="580847"/>
                  </a:lnTo>
                  <a:lnTo>
                    <a:pt x="499749" y="580847"/>
                  </a:lnTo>
                  <a:lnTo>
                    <a:pt x="499776" y="600448"/>
                  </a:lnTo>
                  <a:lnTo>
                    <a:pt x="406271" y="600448"/>
                  </a:lnTo>
                  <a:lnTo>
                    <a:pt x="262303" y="678478"/>
                  </a:lnTo>
                  <a:close/>
                </a:path>
                <a:path w="884554" h="1144904">
                  <a:moveTo>
                    <a:pt x="813598" y="1094606"/>
                  </a:moveTo>
                  <a:lnTo>
                    <a:pt x="726833" y="1094606"/>
                  </a:lnTo>
                  <a:lnTo>
                    <a:pt x="826767" y="1039672"/>
                  </a:lnTo>
                  <a:lnTo>
                    <a:pt x="704170" y="851858"/>
                  </a:lnTo>
                  <a:lnTo>
                    <a:pt x="703167" y="845875"/>
                  </a:lnTo>
                  <a:lnTo>
                    <a:pt x="704588" y="840226"/>
                  </a:lnTo>
                  <a:lnTo>
                    <a:pt x="705989" y="834557"/>
                  </a:lnTo>
                  <a:lnTo>
                    <a:pt x="709690" y="829767"/>
                  </a:lnTo>
                  <a:lnTo>
                    <a:pt x="822063" y="767992"/>
                  </a:lnTo>
                  <a:lnTo>
                    <a:pt x="499724" y="562480"/>
                  </a:lnTo>
                  <a:lnTo>
                    <a:pt x="577490" y="562480"/>
                  </a:lnTo>
                  <a:lnTo>
                    <a:pt x="597672" y="575345"/>
                  </a:lnTo>
                  <a:lnTo>
                    <a:pt x="642579" y="575345"/>
                  </a:lnTo>
                  <a:lnTo>
                    <a:pt x="657506" y="613502"/>
                  </a:lnTo>
                  <a:lnTo>
                    <a:pt x="880455" y="755670"/>
                  </a:lnTo>
                  <a:lnTo>
                    <a:pt x="884135" y="762636"/>
                  </a:lnTo>
                  <a:lnTo>
                    <a:pt x="883937" y="767992"/>
                  </a:lnTo>
                  <a:lnTo>
                    <a:pt x="883633" y="777405"/>
                  </a:lnTo>
                  <a:lnTo>
                    <a:pt x="879515" y="784099"/>
                  </a:lnTo>
                  <a:lnTo>
                    <a:pt x="754660" y="852736"/>
                  </a:lnTo>
                  <a:lnTo>
                    <a:pt x="877257" y="1040550"/>
                  </a:lnTo>
                  <a:lnTo>
                    <a:pt x="878260" y="1046533"/>
                  </a:lnTo>
                  <a:lnTo>
                    <a:pt x="876839" y="1052181"/>
                  </a:lnTo>
                  <a:lnTo>
                    <a:pt x="875438" y="1057851"/>
                  </a:lnTo>
                  <a:lnTo>
                    <a:pt x="871737" y="1062641"/>
                  </a:lnTo>
                  <a:lnTo>
                    <a:pt x="813598" y="1094606"/>
                  </a:lnTo>
                  <a:close/>
                </a:path>
                <a:path w="884554" h="1144904">
                  <a:moveTo>
                    <a:pt x="482936" y="1002184"/>
                  </a:moveTo>
                  <a:lnTo>
                    <a:pt x="458385" y="944928"/>
                  </a:lnTo>
                  <a:lnTo>
                    <a:pt x="458264" y="856732"/>
                  </a:lnTo>
                  <a:lnTo>
                    <a:pt x="458165" y="784099"/>
                  </a:lnTo>
                  <a:lnTo>
                    <a:pt x="458072" y="716488"/>
                  </a:lnTo>
                  <a:lnTo>
                    <a:pt x="457952" y="628438"/>
                  </a:lnTo>
                  <a:lnTo>
                    <a:pt x="406271" y="600448"/>
                  </a:lnTo>
                  <a:lnTo>
                    <a:pt x="499776" y="600448"/>
                  </a:lnTo>
                  <a:lnTo>
                    <a:pt x="499882" y="678478"/>
                  </a:lnTo>
                  <a:lnTo>
                    <a:pt x="500007" y="770000"/>
                  </a:lnTo>
                  <a:lnTo>
                    <a:pt x="500126" y="856732"/>
                  </a:lnTo>
                  <a:lnTo>
                    <a:pt x="500246" y="944928"/>
                  </a:lnTo>
                  <a:lnTo>
                    <a:pt x="587042" y="944928"/>
                  </a:lnTo>
                  <a:lnTo>
                    <a:pt x="482936" y="1002184"/>
                  </a:lnTo>
                  <a:close/>
                </a:path>
                <a:path w="884554" h="1144904">
                  <a:moveTo>
                    <a:pt x="587042" y="944928"/>
                  </a:moveTo>
                  <a:lnTo>
                    <a:pt x="500246" y="944928"/>
                  </a:lnTo>
                  <a:lnTo>
                    <a:pt x="610592" y="884283"/>
                  </a:lnTo>
                  <a:lnTo>
                    <a:pt x="614042" y="883404"/>
                  </a:lnTo>
                  <a:lnTo>
                    <a:pt x="619749" y="883404"/>
                  </a:lnTo>
                  <a:lnTo>
                    <a:pt x="621965" y="883760"/>
                  </a:lnTo>
                  <a:lnTo>
                    <a:pt x="629659" y="886312"/>
                  </a:lnTo>
                  <a:lnTo>
                    <a:pt x="634154" y="890370"/>
                  </a:lnTo>
                  <a:lnTo>
                    <a:pt x="653737" y="933527"/>
                  </a:lnTo>
                  <a:lnTo>
                    <a:pt x="607790" y="933527"/>
                  </a:lnTo>
                  <a:lnTo>
                    <a:pt x="587042" y="944928"/>
                  </a:lnTo>
                  <a:close/>
                </a:path>
                <a:path w="884554" h="1144904">
                  <a:moveTo>
                    <a:pt x="720582" y="1144729"/>
                  </a:moveTo>
                  <a:lnTo>
                    <a:pt x="714875" y="1144729"/>
                  </a:lnTo>
                  <a:lnTo>
                    <a:pt x="712658" y="1144373"/>
                  </a:lnTo>
                  <a:lnTo>
                    <a:pt x="704965" y="1141821"/>
                  </a:lnTo>
                  <a:lnTo>
                    <a:pt x="700470" y="1137762"/>
                  </a:lnTo>
                  <a:lnTo>
                    <a:pt x="607790" y="933527"/>
                  </a:lnTo>
                  <a:lnTo>
                    <a:pt x="653737" y="933527"/>
                  </a:lnTo>
                  <a:lnTo>
                    <a:pt x="726833" y="1094606"/>
                  </a:lnTo>
                  <a:lnTo>
                    <a:pt x="813598" y="1094606"/>
                  </a:lnTo>
                  <a:lnTo>
                    <a:pt x="724032" y="1143850"/>
                  </a:lnTo>
                  <a:lnTo>
                    <a:pt x="720582" y="1144729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571" y="2182775"/>
              <a:ext cx="101488" cy="1156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43509" y="2110256"/>
              <a:ext cx="342265" cy="276225"/>
            </a:xfrm>
            <a:custGeom>
              <a:avLst/>
              <a:gdLst/>
              <a:ahLst/>
              <a:cxnLst/>
              <a:rect l="l" t="t" r="r" b="b"/>
              <a:pathLst>
                <a:path w="342265" h="276225">
                  <a:moveTo>
                    <a:pt x="41821" y="20916"/>
                  </a:moveTo>
                  <a:lnTo>
                    <a:pt x="40182" y="12776"/>
                  </a:lnTo>
                  <a:lnTo>
                    <a:pt x="35699" y="6121"/>
                  </a:lnTo>
                  <a:lnTo>
                    <a:pt x="29057" y="1638"/>
                  </a:lnTo>
                  <a:lnTo>
                    <a:pt x="20916" y="0"/>
                  </a:lnTo>
                  <a:lnTo>
                    <a:pt x="12763" y="1638"/>
                  </a:lnTo>
                  <a:lnTo>
                    <a:pt x="6121" y="6121"/>
                  </a:lnTo>
                  <a:lnTo>
                    <a:pt x="1651" y="12776"/>
                  </a:lnTo>
                  <a:lnTo>
                    <a:pt x="0" y="20916"/>
                  </a:lnTo>
                  <a:lnTo>
                    <a:pt x="0" y="107962"/>
                  </a:lnTo>
                  <a:lnTo>
                    <a:pt x="1651" y="116103"/>
                  </a:lnTo>
                  <a:lnTo>
                    <a:pt x="6121" y="122758"/>
                  </a:lnTo>
                  <a:lnTo>
                    <a:pt x="12763" y="127241"/>
                  </a:lnTo>
                  <a:lnTo>
                    <a:pt x="20916" y="128879"/>
                  </a:lnTo>
                  <a:lnTo>
                    <a:pt x="29057" y="127241"/>
                  </a:lnTo>
                  <a:lnTo>
                    <a:pt x="35699" y="122758"/>
                  </a:lnTo>
                  <a:lnTo>
                    <a:pt x="40182" y="116103"/>
                  </a:lnTo>
                  <a:lnTo>
                    <a:pt x="41821" y="107962"/>
                  </a:lnTo>
                  <a:lnTo>
                    <a:pt x="41821" y="20916"/>
                  </a:lnTo>
                  <a:close/>
                </a:path>
                <a:path w="342265" h="276225">
                  <a:moveTo>
                    <a:pt x="342252" y="254965"/>
                  </a:moveTo>
                  <a:lnTo>
                    <a:pt x="340601" y="246811"/>
                  </a:lnTo>
                  <a:lnTo>
                    <a:pt x="336130" y="240169"/>
                  </a:lnTo>
                  <a:lnTo>
                    <a:pt x="329488" y="235686"/>
                  </a:lnTo>
                  <a:lnTo>
                    <a:pt x="321335" y="234048"/>
                  </a:lnTo>
                  <a:lnTo>
                    <a:pt x="225628" y="234048"/>
                  </a:lnTo>
                  <a:lnTo>
                    <a:pt x="217487" y="235686"/>
                  </a:lnTo>
                  <a:lnTo>
                    <a:pt x="210845" y="240169"/>
                  </a:lnTo>
                  <a:lnTo>
                    <a:pt x="206362" y="246811"/>
                  </a:lnTo>
                  <a:lnTo>
                    <a:pt x="204724" y="254965"/>
                  </a:lnTo>
                  <a:lnTo>
                    <a:pt x="206362" y="263105"/>
                  </a:lnTo>
                  <a:lnTo>
                    <a:pt x="210845" y="269760"/>
                  </a:lnTo>
                  <a:lnTo>
                    <a:pt x="217487" y="274243"/>
                  </a:lnTo>
                  <a:lnTo>
                    <a:pt x="225628" y="275882"/>
                  </a:lnTo>
                  <a:lnTo>
                    <a:pt x="321335" y="275882"/>
                  </a:lnTo>
                  <a:lnTo>
                    <a:pt x="329488" y="274243"/>
                  </a:lnTo>
                  <a:lnTo>
                    <a:pt x="336130" y="269760"/>
                  </a:lnTo>
                  <a:lnTo>
                    <a:pt x="340601" y="263105"/>
                  </a:lnTo>
                  <a:lnTo>
                    <a:pt x="342252" y="254965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7031" y="2844420"/>
              <a:ext cx="133661" cy="642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7857" y="3005817"/>
              <a:ext cx="93965" cy="1110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69925" y="2659444"/>
              <a:ext cx="139700" cy="60325"/>
            </a:xfrm>
            <a:custGeom>
              <a:avLst/>
              <a:gdLst/>
              <a:ahLst/>
              <a:cxnLst/>
              <a:rect l="l" t="t" r="r" b="b"/>
              <a:pathLst>
                <a:path w="139700" h="60325">
                  <a:moveTo>
                    <a:pt x="118582" y="60017"/>
                  </a:moveTo>
                  <a:lnTo>
                    <a:pt x="16662" y="41106"/>
                  </a:lnTo>
                  <a:lnTo>
                    <a:pt x="0" y="16672"/>
                  </a:lnTo>
                  <a:lnTo>
                    <a:pt x="3136" y="8978"/>
                  </a:lnTo>
                  <a:lnTo>
                    <a:pt x="8783" y="3284"/>
                  </a:lnTo>
                  <a:lnTo>
                    <a:pt x="16143" y="116"/>
                  </a:lnTo>
                  <a:lnTo>
                    <a:pt x="24418" y="0"/>
                  </a:lnTo>
                  <a:lnTo>
                    <a:pt x="122429" y="18555"/>
                  </a:lnTo>
                  <a:lnTo>
                    <a:pt x="130125" y="21687"/>
                  </a:lnTo>
                  <a:lnTo>
                    <a:pt x="135825" y="27328"/>
                  </a:lnTo>
                  <a:lnTo>
                    <a:pt x="138993" y="34691"/>
                  </a:lnTo>
                  <a:lnTo>
                    <a:pt x="139092" y="42989"/>
                  </a:lnTo>
                  <a:lnTo>
                    <a:pt x="136481" y="49886"/>
                  </a:lnTo>
                  <a:lnTo>
                    <a:pt x="131832" y="55269"/>
                  </a:lnTo>
                  <a:lnTo>
                    <a:pt x="125685" y="58769"/>
                  </a:lnTo>
                  <a:lnTo>
                    <a:pt x="118582" y="60017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93614" y="1"/>
            <a:ext cx="5798386" cy="68579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38888" y="2707475"/>
            <a:ext cx="5249333" cy="115993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 marR="3386">
              <a:lnSpc>
                <a:spcPct val="108200"/>
              </a:lnSpc>
              <a:spcBef>
                <a:spcPts val="67"/>
              </a:spcBef>
            </a:pPr>
            <a:r>
              <a:rPr sz="1700" b="1" dirty="0">
                <a:solidFill>
                  <a:schemeClr val="bg1"/>
                </a:solidFill>
              </a:rPr>
              <a:t>це</a:t>
            </a:r>
            <a:r>
              <a:rPr sz="1700" b="1" spc="-57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судження</a:t>
            </a:r>
            <a:r>
              <a:rPr sz="1700" b="1" spc="-53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(думка)</a:t>
            </a:r>
            <a:r>
              <a:rPr sz="1700" b="1" spc="-53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щодо</a:t>
            </a:r>
            <a:r>
              <a:rPr sz="1700" b="1" spc="-57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якості,</a:t>
            </a:r>
            <a:r>
              <a:rPr sz="1700" b="1" spc="-53" dirty="0">
                <a:solidFill>
                  <a:schemeClr val="bg1"/>
                </a:solidFill>
              </a:rPr>
              <a:t> </a:t>
            </a:r>
            <a:r>
              <a:rPr sz="1700" b="1" dirty="0">
                <a:solidFill>
                  <a:schemeClr val="bg1"/>
                </a:solidFill>
              </a:rPr>
              <a:t>значення</a:t>
            </a:r>
            <a:r>
              <a:rPr sz="1700" b="1" spc="-53" dirty="0">
                <a:solidFill>
                  <a:schemeClr val="bg1"/>
                </a:solidFill>
              </a:rPr>
              <a:t> </a:t>
            </a:r>
            <a:r>
              <a:rPr sz="1700" b="1" spc="-17" dirty="0">
                <a:solidFill>
                  <a:schemeClr val="bg1"/>
                </a:solidFill>
              </a:rPr>
              <a:t>або </a:t>
            </a:r>
            <a:r>
              <a:rPr sz="1700" b="1" dirty="0">
                <a:solidFill>
                  <a:schemeClr val="bg1"/>
                </a:solidFill>
              </a:rPr>
              <a:t>цінності</a:t>
            </a:r>
            <a:r>
              <a:rPr sz="1700" b="1" spc="-83" dirty="0">
                <a:solidFill>
                  <a:schemeClr val="bg1"/>
                </a:solidFill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відповіді,</a:t>
            </a:r>
            <a:r>
              <a:rPr sz="1700" spc="-5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результату</a:t>
            </a:r>
            <a:r>
              <a:rPr sz="1700" spc="-5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або</a:t>
            </a:r>
            <a:r>
              <a:rPr sz="1700" spc="-5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успішності</a:t>
            </a:r>
            <a:r>
              <a:rPr sz="1700" spc="-5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учня, яка</a:t>
            </a:r>
            <a:r>
              <a:rPr sz="1700" spc="-6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формується</a:t>
            </a:r>
            <a:r>
              <a:rPr sz="1700" spc="-6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відповідно</a:t>
            </a:r>
            <a:r>
              <a:rPr sz="1700" spc="-6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до</a:t>
            </a:r>
            <a:r>
              <a:rPr sz="1700" spc="-6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встановлених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критеріїв</a:t>
            </a:r>
            <a:r>
              <a:rPr sz="17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і</a:t>
            </a:r>
            <a:r>
              <a:rPr sz="17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стандартів</a:t>
            </a:r>
            <a:r>
              <a:rPr sz="17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chemeClr val="bg1"/>
                </a:solidFill>
                <a:latin typeface="Microsoft Sans Serif"/>
                <a:cs typeface="Microsoft Sans Serif"/>
              </a:rPr>
              <a:t>освітньої</a:t>
            </a:r>
            <a:r>
              <a:rPr sz="17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7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програми.</a:t>
            </a:r>
            <a:endParaRPr sz="17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4770" y="4694897"/>
            <a:ext cx="5409353" cy="856088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 marR="3386" algn="ctr">
              <a:lnSpc>
                <a:spcPct val="108200"/>
              </a:lnSpc>
              <a:spcBef>
                <a:spcPts val="67"/>
              </a:spcBef>
            </a:pPr>
            <a:r>
              <a:rPr sz="1700" b="1" i="1" dirty="0">
                <a:solidFill>
                  <a:schemeClr val="bg1"/>
                </a:solidFill>
              </a:rPr>
              <a:t>Завдяки</a:t>
            </a:r>
            <a:r>
              <a:rPr sz="1700" b="1" i="1" spc="-60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оцінці</a:t>
            </a:r>
            <a:r>
              <a:rPr sz="1700" b="1" i="1" spc="-60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учні</a:t>
            </a:r>
            <a:r>
              <a:rPr sz="1700" b="1" i="1" spc="-60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отримують</a:t>
            </a:r>
            <a:r>
              <a:rPr sz="1700" b="1" i="1" spc="-60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чітке</a:t>
            </a:r>
            <a:r>
              <a:rPr sz="1700" b="1" i="1" spc="-60" dirty="0">
                <a:solidFill>
                  <a:schemeClr val="bg1"/>
                </a:solidFill>
              </a:rPr>
              <a:t> </a:t>
            </a:r>
            <a:r>
              <a:rPr sz="1700" b="1" i="1" spc="-7" dirty="0">
                <a:solidFill>
                  <a:schemeClr val="bg1"/>
                </a:solidFill>
              </a:rPr>
              <a:t>уявлення </a:t>
            </a:r>
            <a:r>
              <a:rPr sz="1700" b="1" i="1" dirty="0">
                <a:solidFill>
                  <a:schemeClr val="bg1"/>
                </a:solidFill>
              </a:rPr>
              <a:t>про</a:t>
            </a:r>
            <a:r>
              <a:rPr sz="1700" b="1" i="1" spc="-47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те,</a:t>
            </a:r>
            <a:r>
              <a:rPr sz="1700" b="1" i="1" spc="-43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наскільки</a:t>
            </a:r>
            <a:r>
              <a:rPr sz="1700" b="1" i="1" spc="-43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добре</a:t>
            </a:r>
            <a:r>
              <a:rPr sz="1700" b="1" i="1" spc="-43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вони</a:t>
            </a:r>
            <a:r>
              <a:rPr sz="1700" b="1" i="1" spc="-47" dirty="0">
                <a:solidFill>
                  <a:schemeClr val="bg1"/>
                </a:solidFill>
              </a:rPr>
              <a:t> </a:t>
            </a:r>
            <a:r>
              <a:rPr sz="1700" b="1" i="1" spc="-7" dirty="0">
                <a:solidFill>
                  <a:schemeClr val="bg1"/>
                </a:solidFill>
              </a:rPr>
              <a:t>навчаються</a:t>
            </a:r>
            <a:r>
              <a:rPr sz="1700" b="1" i="1" spc="-43" dirty="0">
                <a:solidFill>
                  <a:schemeClr val="bg1"/>
                </a:solidFill>
              </a:rPr>
              <a:t> </a:t>
            </a:r>
            <a:r>
              <a:rPr sz="1700" b="1" i="1" spc="-33" dirty="0">
                <a:solidFill>
                  <a:schemeClr val="bg1"/>
                </a:solidFill>
              </a:rPr>
              <a:t>з </a:t>
            </a:r>
            <a:r>
              <a:rPr sz="1700" b="1" i="1" dirty="0">
                <a:solidFill>
                  <a:schemeClr val="bg1"/>
                </a:solidFill>
              </a:rPr>
              <a:t>огляду</a:t>
            </a:r>
            <a:r>
              <a:rPr sz="1700" b="1" i="1" spc="-60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на</a:t>
            </a:r>
            <a:r>
              <a:rPr sz="1700" b="1" i="1" spc="-57" dirty="0">
                <a:solidFill>
                  <a:schemeClr val="bg1"/>
                </a:solidFill>
              </a:rPr>
              <a:t> </a:t>
            </a:r>
            <a:r>
              <a:rPr sz="1700" b="1" i="1" dirty="0">
                <a:solidFill>
                  <a:schemeClr val="bg1"/>
                </a:solidFill>
              </a:rPr>
              <a:t>результати</a:t>
            </a:r>
            <a:r>
              <a:rPr sz="1700" b="1" i="1" spc="-57" dirty="0">
                <a:solidFill>
                  <a:schemeClr val="bg1"/>
                </a:solidFill>
              </a:rPr>
              <a:t> </a:t>
            </a:r>
            <a:r>
              <a:rPr sz="1700" b="1" i="1" spc="-7" dirty="0">
                <a:solidFill>
                  <a:schemeClr val="bg1"/>
                </a:solidFill>
              </a:rPr>
              <a:t>навчання</a:t>
            </a:r>
            <a:endParaRPr sz="1700" dirty="0">
              <a:solidFill>
                <a:schemeClr val="bg1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27677" y="1316083"/>
            <a:ext cx="2254206" cy="137559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lnSpc>
                <a:spcPct val="100000"/>
              </a:lnSpc>
              <a:spcBef>
                <a:spcPts val="67"/>
              </a:spcBef>
            </a:pPr>
            <a:r>
              <a:rPr i="1" spc="33" dirty="0">
                <a:solidFill>
                  <a:schemeClr val="bg1"/>
                </a:solidFill>
                <a:latin typeface="Trebuchet MS"/>
                <a:cs typeface="Trebuchet MS"/>
              </a:rPr>
              <a:t>evaluation</a:t>
            </a: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8651" y="6054866"/>
            <a:ext cx="1667063" cy="5890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28577" y="6119853"/>
            <a:ext cx="1133603" cy="46122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60757" y="833576"/>
            <a:ext cx="2126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6">
              <a:spcBef>
                <a:spcPts val="67"/>
              </a:spcBef>
            </a:pPr>
            <a:r>
              <a:rPr lang="ru-RU" sz="3600" b="1" spc="-7" dirty="0">
                <a:solidFill>
                  <a:schemeClr val="bg1"/>
                </a:solidFill>
                <a:latin typeface="Tahoma"/>
                <a:cs typeface="Tahoma"/>
              </a:rPr>
              <a:t>ОЦІНКА</a:t>
            </a:r>
            <a:endParaRPr lang="ru-RU" sz="3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1418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8;p5">
            <a:extLst>
              <a:ext uri="{FF2B5EF4-FFF2-40B4-BE49-F238E27FC236}">
                <a16:creationId xmlns:a16="http://schemas.microsoft.com/office/drawing/2014/main" xmlns="" id="{C2EFF057-5247-8A29-E0F3-BFA23750C22D}"/>
              </a:ext>
            </a:extLst>
          </p:cNvPr>
          <p:cNvSpPr/>
          <p:nvPr/>
        </p:nvSpPr>
        <p:spPr>
          <a:xfrm>
            <a:off x="-96688" y="-26439"/>
            <a:ext cx="12347821" cy="6884440"/>
          </a:xfrm>
          <a:prstGeom prst="rect">
            <a:avLst/>
          </a:prstGeom>
          <a:gradFill>
            <a:gsLst>
              <a:gs pos="0">
                <a:srgbClr val="130530"/>
              </a:gs>
              <a:gs pos="77000">
                <a:srgbClr val="152ED5">
                  <a:alpha val="81960"/>
                </a:srgbClr>
              </a:gs>
              <a:gs pos="100000">
                <a:srgbClr val="1A37FF">
                  <a:alpha val="8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2855243" y="431638"/>
            <a:ext cx="6051550" cy="6426623"/>
            <a:chOff x="4282864" y="647456"/>
            <a:chExt cx="9077325" cy="9639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2721" y="647456"/>
              <a:ext cx="6662169" cy="64275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864" y="2181394"/>
              <a:ext cx="9077324" cy="810560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52407" y="1542639"/>
            <a:ext cx="4127923" cy="698481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lnSpc>
                <a:spcPct val="100000"/>
              </a:lnSpc>
              <a:spcBef>
                <a:spcPts val="67"/>
              </a:spcBef>
            </a:pPr>
            <a:r>
              <a:rPr spc="-80" dirty="0">
                <a:solidFill>
                  <a:schemeClr val="bg1"/>
                </a:solidFill>
              </a:rPr>
              <a:t>ОЦІНЮВАННЯ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156" y="2280762"/>
            <a:ext cx="2946823" cy="284009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4400" b="1" spc="-7" dirty="0">
                <a:solidFill>
                  <a:schemeClr val="bg1"/>
                </a:solidFill>
                <a:latin typeface="Tahoma"/>
                <a:cs typeface="Tahoma"/>
              </a:rPr>
              <a:t>ОЦІНКА</a:t>
            </a:r>
            <a:endParaRPr sz="44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8466" marR="3386">
              <a:lnSpc>
                <a:spcPts val="2146"/>
              </a:lnSpc>
              <a:spcBef>
                <a:spcPts val="2076"/>
              </a:spcBef>
            </a:pPr>
            <a:r>
              <a:rPr sz="1900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Обґрунтовані</a:t>
            </a:r>
            <a:r>
              <a:rPr sz="1900" spc="-5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судження </a:t>
            </a:r>
            <a:r>
              <a:rPr sz="1900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можна</a:t>
            </a:r>
            <a:r>
              <a:rPr sz="1900" spc="-10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сформулювати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тільки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за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умови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збору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точних</a:t>
            </a:r>
            <a:r>
              <a:rPr sz="1900" spc="-3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і</a:t>
            </a:r>
            <a:r>
              <a:rPr sz="1900" spc="-3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повних</a:t>
            </a:r>
            <a:r>
              <a:rPr sz="1900" spc="-3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даних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оцінювання</a:t>
            </a:r>
            <a:r>
              <a:rPr sz="1900" spc="-5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900" spc="-4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різних </a:t>
            </a:r>
            <a:r>
              <a:rPr sz="19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контекстах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із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плином</a:t>
            </a:r>
            <a:r>
              <a:rPr sz="1900" spc="-8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часу.</a:t>
            </a:r>
            <a:endParaRPr sz="19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8481" y="5491274"/>
            <a:ext cx="3447627" cy="565573"/>
          </a:xfrm>
          <a:prstGeom prst="rect">
            <a:avLst/>
          </a:prstGeom>
        </p:spPr>
        <p:txBody>
          <a:bodyPr vert="horz" wrap="square" lIns="0" tIns="50795" rIns="0" bIns="0" rtlCol="0">
            <a:spAutoFit/>
          </a:bodyPr>
          <a:lstStyle/>
          <a:p>
            <a:pPr marL="8466" marR="3386">
              <a:lnSpc>
                <a:spcPts val="2000"/>
              </a:lnSpc>
              <a:spcBef>
                <a:spcPts val="400"/>
              </a:spcBef>
            </a:pPr>
            <a:r>
              <a:rPr sz="1900" b="1" i="1" spc="-97" dirty="0">
                <a:latin typeface="Trebuchet MS"/>
                <a:cs typeface="Trebuchet MS"/>
              </a:rPr>
              <a:t>Якість</a:t>
            </a:r>
            <a:r>
              <a:rPr sz="1900" b="1" i="1" spc="-140" dirty="0">
                <a:latin typeface="Trebuchet MS"/>
                <a:cs typeface="Trebuchet MS"/>
              </a:rPr>
              <a:t> </a:t>
            </a:r>
            <a:r>
              <a:rPr sz="1900" b="1" i="1" spc="-93" dirty="0">
                <a:latin typeface="Trebuchet MS"/>
                <a:cs typeface="Trebuchet MS"/>
              </a:rPr>
              <a:t>оцінювання</a:t>
            </a:r>
            <a:r>
              <a:rPr sz="1900" b="1" i="1" spc="-140" dirty="0">
                <a:latin typeface="Trebuchet MS"/>
                <a:cs typeface="Trebuchet MS"/>
              </a:rPr>
              <a:t> </a:t>
            </a:r>
            <a:r>
              <a:rPr sz="1900" b="1" i="1" spc="-107" dirty="0">
                <a:latin typeface="Trebuchet MS"/>
                <a:cs typeface="Trebuchet MS"/>
              </a:rPr>
              <a:t>багато</a:t>
            </a:r>
            <a:r>
              <a:rPr sz="1900" b="1" i="1" spc="-140" dirty="0">
                <a:latin typeface="Trebuchet MS"/>
                <a:cs typeface="Trebuchet MS"/>
              </a:rPr>
              <a:t> </a:t>
            </a:r>
            <a:r>
              <a:rPr sz="1900" b="1" i="1" spc="-33" dirty="0">
                <a:latin typeface="Trebuchet MS"/>
                <a:cs typeface="Trebuchet MS"/>
              </a:rPr>
              <a:t>в </a:t>
            </a:r>
            <a:r>
              <a:rPr sz="1900" b="1" i="1" spc="-107" dirty="0">
                <a:latin typeface="Trebuchet MS"/>
                <a:cs typeface="Trebuchet MS"/>
              </a:rPr>
              <a:t>чому</a:t>
            </a:r>
            <a:r>
              <a:rPr sz="1900" b="1" i="1" spc="-150" dirty="0">
                <a:latin typeface="Trebuchet MS"/>
                <a:cs typeface="Trebuchet MS"/>
              </a:rPr>
              <a:t> </a:t>
            </a:r>
            <a:r>
              <a:rPr sz="1900" b="1" i="1" spc="-110" dirty="0">
                <a:latin typeface="Trebuchet MS"/>
                <a:cs typeface="Trebuchet MS"/>
              </a:rPr>
              <a:t>впливає</a:t>
            </a:r>
            <a:r>
              <a:rPr sz="1900" b="1" i="1" spc="-150" dirty="0">
                <a:latin typeface="Trebuchet MS"/>
                <a:cs typeface="Trebuchet MS"/>
              </a:rPr>
              <a:t> </a:t>
            </a:r>
            <a:r>
              <a:rPr sz="1900" b="1" i="1" spc="-80" dirty="0">
                <a:latin typeface="Trebuchet MS"/>
                <a:cs typeface="Trebuchet MS"/>
              </a:rPr>
              <a:t>на</a:t>
            </a:r>
            <a:r>
              <a:rPr sz="1900" b="1" i="1" spc="-147" dirty="0">
                <a:latin typeface="Trebuchet MS"/>
                <a:cs typeface="Trebuchet MS"/>
              </a:rPr>
              <a:t> </a:t>
            </a:r>
            <a:r>
              <a:rPr sz="1900" b="1" i="1" spc="-113" dirty="0">
                <a:latin typeface="Trebuchet MS"/>
                <a:cs typeface="Trebuchet MS"/>
              </a:rPr>
              <a:t>якість</a:t>
            </a:r>
            <a:r>
              <a:rPr sz="1900" b="1" i="1" spc="-150" dirty="0">
                <a:latin typeface="Trebuchet MS"/>
                <a:cs typeface="Trebuchet MS"/>
              </a:rPr>
              <a:t> </a:t>
            </a:r>
            <a:r>
              <a:rPr sz="1900" b="1" i="1" spc="-83" dirty="0">
                <a:latin typeface="Trebuchet MS"/>
                <a:cs typeface="Trebuchet MS"/>
              </a:rPr>
              <a:t>оцінки.</a:t>
            </a:r>
            <a:endParaRPr sz="19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16280" y="2380052"/>
            <a:ext cx="2349782" cy="873313"/>
          </a:xfrm>
          <a:prstGeom prst="rect">
            <a:avLst/>
          </a:prstGeom>
        </p:spPr>
        <p:txBody>
          <a:bodyPr vert="horz" wrap="square" lIns="0" tIns="26667" rIns="0" bIns="0" rtlCol="0">
            <a:spAutoFit/>
          </a:bodyPr>
          <a:lstStyle/>
          <a:p>
            <a:pPr marL="8466" marR="3386">
              <a:lnSpc>
                <a:spcPts val="2152"/>
              </a:lnSpc>
              <a:spcBef>
                <a:spcPts val="210"/>
              </a:spcBef>
            </a:pPr>
            <a:r>
              <a:rPr sz="20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Учні</a:t>
            </a:r>
            <a:r>
              <a:rPr sz="2000" b="1" spc="-6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повинні</a:t>
            </a:r>
            <a:r>
              <a:rPr sz="2000" b="1" spc="-5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брати</a:t>
            </a:r>
            <a:r>
              <a:rPr sz="2000" b="1" spc="-6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активну </a:t>
            </a:r>
            <a:r>
              <a:rPr sz="20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участь</a:t>
            </a:r>
            <a:r>
              <a:rPr sz="2000" b="1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2000" b="1" spc="-1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оцінюванні.</a:t>
            </a:r>
            <a:endParaRPr sz="2000" b="1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2264" y="3555048"/>
            <a:ext cx="2991173" cy="2564802"/>
          </a:xfrm>
          <a:prstGeom prst="rect">
            <a:avLst/>
          </a:prstGeom>
        </p:spPr>
        <p:txBody>
          <a:bodyPr vert="horz" wrap="square" lIns="0" tIns="25397" rIns="0" bIns="0" rtlCol="0">
            <a:spAutoFit/>
          </a:bodyPr>
          <a:lstStyle/>
          <a:p>
            <a:pPr marL="8466" marR="3386">
              <a:lnSpc>
                <a:spcPts val="2152"/>
              </a:lnSpc>
              <a:spcBef>
                <a:spcPts val="200"/>
              </a:spcBef>
            </a:pPr>
            <a:r>
              <a:rPr sz="1900" b="1" dirty="0">
                <a:solidFill>
                  <a:schemeClr val="bg1"/>
                </a:solidFill>
              </a:rPr>
              <a:t>Коли</a:t>
            </a:r>
            <a:r>
              <a:rPr sz="1900" b="1" spc="-57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учні</a:t>
            </a:r>
            <a:r>
              <a:rPr sz="1900" b="1" spc="-57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розуміють</a:t>
            </a:r>
            <a:r>
              <a:rPr sz="1900" b="1" spc="-53" dirty="0">
                <a:solidFill>
                  <a:schemeClr val="bg1"/>
                </a:solidFill>
              </a:rPr>
              <a:t> </a:t>
            </a:r>
            <a:r>
              <a:rPr sz="1900" b="1" spc="-7" dirty="0">
                <a:solidFill>
                  <a:schemeClr val="bg1"/>
                </a:solidFill>
              </a:rPr>
              <a:t>критерії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та</a:t>
            </a:r>
            <a:r>
              <a:rPr sz="1900" spc="-7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процедури</a:t>
            </a:r>
            <a:r>
              <a:rPr sz="1900" spc="-7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оцінювання</a:t>
            </a:r>
            <a:r>
              <a:rPr sz="1900" spc="-7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33" dirty="0">
                <a:solidFill>
                  <a:schemeClr val="bg1"/>
                </a:solidFill>
                <a:latin typeface="Microsoft Sans Serif"/>
                <a:cs typeface="Microsoft Sans Serif"/>
              </a:rPr>
              <a:t>й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беруть</a:t>
            </a:r>
            <a:r>
              <a:rPr sz="1900" spc="-2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на</a:t>
            </a:r>
            <a:r>
              <a:rPr sz="19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себе</a:t>
            </a:r>
            <a:r>
              <a:rPr sz="19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відповідальність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за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оцінювання</a:t>
            </a:r>
            <a:r>
              <a:rPr sz="1900" spc="-8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якості,</a:t>
            </a:r>
            <a:r>
              <a:rPr sz="1900" spc="-83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обсягу</a:t>
            </a:r>
            <a:r>
              <a:rPr sz="1900" spc="-8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spc="-17" dirty="0">
                <a:solidFill>
                  <a:schemeClr val="bg1"/>
                </a:solidFill>
                <a:latin typeface="Microsoft Sans Serif"/>
                <a:cs typeface="Microsoft Sans Serif"/>
              </a:rPr>
              <a:t>та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процесів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chemeClr val="bg1"/>
                </a:solidFill>
                <a:latin typeface="Microsoft Sans Serif"/>
                <a:cs typeface="Microsoft Sans Serif"/>
              </a:rPr>
              <a:t>власної</a:t>
            </a:r>
            <a:r>
              <a:rPr sz="1900" spc="-7" dirty="0">
                <a:solidFill>
                  <a:schemeClr val="bg1"/>
                </a:solidFill>
                <a:latin typeface="Microsoft Sans Serif"/>
                <a:cs typeface="Microsoft Sans Serif"/>
              </a:rPr>
              <a:t> діяльності, </a:t>
            </a:r>
            <a:r>
              <a:rPr sz="1900" b="1" dirty="0">
                <a:solidFill>
                  <a:schemeClr val="bg1"/>
                </a:solidFill>
              </a:rPr>
              <a:t>вони</a:t>
            </a:r>
            <a:r>
              <a:rPr sz="1900" b="1" spc="-87" dirty="0">
                <a:solidFill>
                  <a:schemeClr val="bg1"/>
                </a:solidFill>
              </a:rPr>
              <a:t> </a:t>
            </a:r>
            <a:r>
              <a:rPr sz="1900" b="1" dirty="0">
                <a:solidFill>
                  <a:schemeClr val="bg1"/>
                </a:solidFill>
              </a:rPr>
              <a:t>розвивають</a:t>
            </a:r>
            <a:r>
              <a:rPr sz="1900" b="1" spc="-83" dirty="0">
                <a:solidFill>
                  <a:schemeClr val="bg1"/>
                </a:solidFill>
              </a:rPr>
              <a:t> </a:t>
            </a:r>
            <a:r>
              <a:rPr sz="1900" b="1" spc="-7" dirty="0">
                <a:solidFill>
                  <a:schemeClr val="bg1"/>
                </a:solidFill>
              </a:rPr>
              <a:t>навички самооцінювання.</a:t>
            </a:r>
            <a:endParaRPr sz="1900" dirty="0">
              <a:solidFill>
                <a:schemeClr val="bg1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651" y="6054866"/>
            <a:ext cx="1667063" cy="58902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28577" y="6119850"/>
            <a:ext cx="1133603" cy="4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2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4948" y="712385"/>
            <a:ext cx="8598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Для чого, коли і як потрібно здійснювати оцінювання?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582" y="484"/>
            <a:ext cx="1863367" cy="239783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34134" t="32098" r="29968" b="39316"/>
          <a:stretch/>
        </p:blipFill>
        <p:spPr bwMode="auto">
          <a:xfrm>
            <a:off x="834188" y="1467853"/>
            <a:ext cx="10242885" cy="47805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243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8;p5">
            <a:extLst>
              <a:ext uri="{FF2B5EF4-FFF2-40B4-BE49-F238E27FC236}">
                <a16:creationId xmlns:a16="http://schemas.microsoft.com/office/drawing/2014/main" xmlns="" id="{C2EFF057-5247-8A29-E0F3-BFA23750C22D}"/>
              </a:ext>
            </a:extLst>
          </p:cNvPr>
          <p:cNvSpPr/>
          <p:nvPr/>
        </p:nvSpPr>
        <p:spPr>
          <a:xfrm>
            <a:off x="-96688" y="-26439"/>
            <a:ext cx="12347821" cy="6884440"/>
          </a:xfrm>
          <a:prstGeom prst="rect">
            <a:avLst/>
          </a:prstGeom>
          <a:gradFill>
            <a:gsLst>
              <a:gs pos="0">
                <a:srgbClr val="130530"/>
              </a:gs>
              <a:gs pos="77000">
                <a:srgbClr val="152ED5">
                  <a:alpha val="81960"/>
                </a:srgbClr>
              </a:gs>
              <a:gs pos="100000">
                <a:srgbClr val="1A37FF">
                  <a:alpha val="8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3249" y="1"/>
            <a:ext cx="2238751" cy="22473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99" y="1664952"/>
            <a:ext cx="7330017" cy="3970443"/>
            <a:chOff x="898" y="2497428"/>
            <a:chExt cx="10995025" cy="59556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" y="2497428"/>
              <a:ext cx="10994902" cy="52835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94434" y="4279282"/>
              <a:ext cx="2251075" cy="1497330"/>
            </a:xfrm>
            <a:custGeom>
              <a:avLst/>
              <a:gdLst/>
              <a:ahLst/>
              <a:cxnLst/>
              <a:rect l="l" t="t" r="r" b="b"/>
              <a:pathLst>
                <a:path w="2251075" h="1497329">
                  <a:moveTo>
                    <a:pt x="2250536" y="1496913"/>
                  </a:moveTo>
                  <a:lnTo>
                    <a:pt x="0" y="1496913"/>
                  </a:lnTo>
                  <a:lnTo>
                    <a:pt x="0" y="0"/>
                  </a:lnTo>
                  <a:lnTo>
                    <a:pt x="2250536" y="0"/>
                  </a:lnTo>
                  <a:lnTo>
                    <a:pt x="2250536" y="1496913"/>
                  </a:lnTo>
                  <a:close/>
                </a:path>
              </a:pathLst>
            </a:custGeom>
            <a:solidFill>
              <a:srgbClr val="5DBC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741" y="4277514"/>
              <a:ext cx="3029739" cy="26232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37882" y="7109742"/>
              <a:ext cx="6349365" cy="1343025"/>
            </a:xfrm>
            <a:custGeom>
              <a:avLst/>
              <a:gdLst/>
              <a:ahLst/>
              <a:cxnLst/>
              <a:rect l="l" t="t" r="r" b="b"/>
              <a:pathLst>
                <a:path w="6349365" h="1343025">
                  <a:moveTo>
                    <a:pt x="6210585" y="1343025"/>
                  </a:moveTo>
                  <a:lnTo>
                    <a:pt x="141575" y="1343025"/>
                  </a:lnTo>
                  <a:lnTo>
                    <a:pt x="96895" y="1335790"/>
                  </a:lnTo>
                  <a:lnTo>
                    <a:pt x="58040" y="1315657"/>
                  </a:lnTo>
                  <a:lnTo>
                    <a:pt x="27367" y="1284985"/>
                  </a:lnTo>
                  <a:lnTo>
                    <a:pt x="7234" y="1246129"/>
                  </a:lnTo>
                  <a:lnTo>
                    <a:pt x="0" y="1201450"/>
                  </a:lnTo>
                  <a:lnTo>
                    <a:pt x="0" y="141575"/>
                  </a:lnTo>
                  <a:lnTo>
                    <a:pt x="7234" y="96895"/>
                  </a:lnTo>
                  <a:lnTo>
                    <a:pt x="27367" y="58040"/>
                  </a:lnTo>
                  <a:lnTo>
                    <a:pt x="58040" y="27367"/>
                  </a:lnTo>
                  <a:lnTo>
                    <a:pt x="96895" y="7234"/>
                  </a:lnTo>
                  <a:lnTo>
                    <a:pt x="141575" y="0"/>
                  </a:lnTo>
                  <a:lnTo>
                    <a:pt x="6210585" y="0"/>
                  </a:lnTo>
                  <a:lnTo>
                    <a:pt x="6255265" y="7234"/>
                  </a:lnTo>
                  <a:lnTo>
                    <a:pt x="6294120" y="27367"/>
                  </a:lnTo>
                  <a:lnTo>
                    <a:pt x="6324793" y="58040"/>
                  </a:lnTo>
                  <a:lnTo>
                    <a:pt x="6344925" y="96895"/>
                  </a:lnTo>
                  <a:lnTo>
                    <a:pt x="6349210" y="123354"/>
                  </a:lnTo>
                  <a:lnTo>
                    <a:pt x="6349210" y="1219671"/>
                  </a:lnTo>
                  <a:lnTo>
                    <a:pt x="6324793" y="1284985"/>
                  </a:lnTo>
                  <a:lnTo>
                    <a:pt x="6294120" y="1315657"/>
                  </a:lnTo>
                  <a:lnTo>
                    <a:pt x="6255265" y="1335790"/>
                  </a:lnTo>
                  <a:lnTo>
                    <a:pt x="6210585" y="1343025"/>
                  </a:lnTo>
                  <a:close/>
                </a:path>
              </a:pathLst>
            </a:custGeom>
            <a:solidFill>
              <a:srgbClr val="126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714140" y="1851895"/>
            <a:ext cx="2920153" cy="519007"/>
          </a:xfrm>
          <a:custGeom>
            <a:avLst/>
            <a:gdLst/>
            <a:ahLst/>
            <a:cxnLst/>
            <a:rect l="l" t="t" r="r" b="b"/>
            <a:pathLst>
              <a:path w="4380230" h="778510">
                <a:moveTo>
                  <a:pt x="162057" y="759837"/>
                </a:moveTo>
                <a:lnTo>
                  <a:pt x="148977" y="754698"/>
                </a:lnTo>
                <a:lnTo>
                  <a:pt x="140128" y="743645"/>
                </a:lnTo>
                <a:lnTo>
                  <a:pt x="138259" y="728790"/>
                </a:lnTo>
                <a:lnTo>
                  <a:pt x="176619" y="506887"/>
                </a:lnTo>
                <a:lnTo>
                  <a:pt x="176812" y="500339"/>
                </a:lnTo>
                <a:lnTo>
                  <a:pt x="175631" y="494214"/>
                </a:lnTo>
                <a:lnTo>
                  <a:pt x="172969" y="488512"/>
                </a:lnTo>
                <a:lnTo>
                  <a:pt x="168721" y="483232"/>
                </a:lnTo>
                <a:lnTo>
                  <a:pt x="7386" y="326660"/>
                </a:lnTo>
                <a:lnTo>
                  <a:pt x="0" y="313442"/>
                </a:lnTo>
                <a:lnTo>
                  <a:pt x="735" y="299908"/>
                </a:lnTo>
                <a:lnTo>
                  <a:pt x="758" y="299485"/>
                </a:lnTo>
                <a:lnTo>
                  <a:pt x="8391" y="288010"/>
                </a:lnTo>
                <a:lnTo>
                  <a:pt x="8496" y="287852"/>
                </a:lnTo>
                <a:lnTo>
                  <a:pt x="22053" y="281603"/>
                </a:lnTo>
                <a:lnTo>
                  <a:pt x="245440" y="248937"/>
                </a:lnTo>
                <a:lnTo>
                  <a:pt x="254466" y="247811"/>
                </a:lnTo>
                <a:lnTo>
                  <a:pt x="261235" y="242179"/>
                </a:lnTo>
                <a:lnTo>
                  <a:pt x="265748" y="234294"/>
                </a:lnTo>
                <a:lnTo>
                  <a:pt x="365031" y="32666"/>
                </a:lnTo>
                <a:lnTo>
                  <a:pt x="375449" y="21894"/>
                </a:lnTo>
                <a:lnTo>
                  <a:pt x="389147" y="18304"/>
                </a:lnTo>
                <a:lnTo>
                  <a:pt x="402632" y="21894"/>
                </a:lnTo>
                <a:lnTo>
                  <a:pt x="412416" y="32666"/>
                </a:lnTo>
                <a:lnTo>
                  <a:pt x="511699" y="234294"/>
                </a:lnTo>
                <a:lnTo>
                  <a:pt x="515084" y="242179"/>
                </a:lnTo>
                <a:lnTo>
                  <a:pt x="522981" y="247811"/>
                </a:lnTo>
                <a:lnTo>
                  <a:pt x="755394" y="281603"/>
                </a:lnTo>
                <a:lnTo>
                  <a:pt x="777422" y="313442"/>
                </a:lnTo>
                <a:lnTo>
                  <a:pt x="777447" y="313917"/>
                </a:lnTo>
                <a:lnTo>
                  <a:pt x="770061" y="326660"/>
                </a:lnTo>
                <a:lnTo>
                  <a:pt x="608726" y="483232"/>
                </a:lnTo>
                <a:lnTo>
                  <a:pt x="604478" y="488037"/>
                </a:lnTo>
                <a:lnTo>
                  <a:pt x="601816" y="493792"/>
                </a:lnTo>
                <a:lnTo>
                  <a:pt x="600635" y="500181"/>
                </a:lnTo>
                <a:lnTo>
                  <a:pt x="600828" y="506887"/>
                </a:lnTo>
                <a:lnTo>
                  <a:pt x="625363" y="648815"/>
                </a:lnTo>
                <a:lnTo>
                  <a:pt x="388723" y="648815"/>
                </a:lnTo>
                <a:lnTo>
                  <a:pt x="382412" y="649660"/>
                </a:lnTo>
                <a:lnTo>
                  <a:pt x="376313" y="652194"/>
                </a:lnTo>
                <a:lnTo>
                  <a:pt x="176618" y="756951"/>
                </a:lnTo>
                <a:lnTo>
                  <a:pt x="162057" y="759837"/>
                </a:lnTo>
                <a:close/>
              </a:path>
              <a:path w="4380230" h="778510">
                <a:moveTo>
                  <a:pt x="615390" y="759837"/>
                </a:moveTo>
                <a:lnTo>
                  <a:pt x="600828" y="756951"/>
                </a:lnTo>
                <a:lnTo>
                  <a:pt x="401134" y="652194"/>
                </a:lnTo>
                <a:lnTo>
                  <a:pt x="395034" y="649660"/>
                </a:lnTo>
                <a:lnTo>
                  <a:pt x="388723" y="648815"/>
                </a:lnTo>
                <a:lnTo>
                  <a:pt x="625363" y="648815"/>
                </a:lnTo>
                <a:lnTo>
                  <a:pt x="639188" y="728790"/>
                </a:lnTo>
                <a:lnTo>
                  <a:pt x="637319" y="743645"/>
                </a:lnTo>
                <a:lnTo>
                  <a:pt x="628470" y="754698"/>
                </a:lnTo>
                <a:lnTo>
                  <a:pt x="615390" y="759837"/>
                </a:lnTo>
                <a:close/>
              </a:path>
              <a:path w="4380230" h="778510">
                <a:moveTo>
                  <a:pt x="1057862" y="759837"/>
                </a:moveTo>
                <a:lnTo>
                  <a:pt x="1044782" y="754698"/>
                </a:lnTo>
                <a:lnTo>
                  <a:pt x="1035933" y="743645"/>
                </a:lnTo>
                <a:lnTo>
                  <a:pt x="1034064" y="728790"/>
                </a:lnTo>
                <a:lnTo>
                  <a:pt x="1072423" y="506887"/>
                </a:lnTo>
                <a:lnTo>
                  <a:pt x="1072613" y="500339"/>
                </a:lnTo>
                <a:lnTo>
                  <a:pt x="1072617" y="500181"/>
                </a:lnTo>
                <a:lnTo>
                  <a:pt x="1071514" y="494214"/>
                </a:lnTo>
                <a:lnTo>
                  <a:pt x="1071436" y="493792"/>
                </a:lnTo>
                <a:lnTo>
                  <a:pt x="1068774" y="488037"/>
                </a:lnTo>
                <a:lnTo>
                  <a:pt x="1064526" y="483232"/>
                </a:lnTo>
                <a:lnTo>
                  <a:pt x="903191" y="326660"/>
                </a:lnTo>
                <a:lnTo>
                  <a:pt x="895805" y="313917"/>
                </a:lnTo>
                <a:lnTo>
                  <a:pt x="917858" y="281603"/>
                </a:lnTo>
                <a:lnTo>
                  <a:pt x="1141245" y="248937"/>
                </a:lnTo>
                <a:lnTo>
                  <a:pt x="1150271" y="247811"/>
                </a:lnTo>
                <a:lnTo>
                  <a:pt x="1158168" y="242179"/>
                </a:lnTo>
                <a:lnTo>
                  <a:pt x="1161553" y="234294"/>
                </a:lnTo>
                <a:lnTo>
                  <a:pt x="1260836" y="32666"/>
                </a:lnTo>
                <a:lnTo>
                  <a:pt x="1271272" y="21894"/>
                </a:lnTo>
                <a:lnTo>
                  <a:pt x="1285093" y="18304"/>
                </a:lnTo>
                <a:lnTo>
                  <a:pt x="1298913" y="21894"/>
                </a:lnTo>
                <a:lnTo>
                  <a:pt x="1309349" y="32666"/>
                </a:lnTo>
                <a:lnTo>
                  <a:pt x="1408632" y="234294"/>
                </a:lnTo>
                <a:lnTo>
                  <a:pt x="1413145" y="242179"/>
                </a:lnTo>
                <a:lnTo>
                  <a:pt x="1419915" y="247811"/>
                </a:lnTo>
                <a:lnTo>
                  <a:pt x="1428940" y="248937"/>
                </a:lnTo>
                <a:lnTo>
                  <a:pt x="1651199" y="281603"/>
                </a:lnTo>
                <a:lnTo>
                  <a:pt x="1664755" y="287852"/>
                </a:lnTo>
                <a:lnTo>
                  <a:pt x="1672494" y="299485"/>
                </a:lnTo>
                <a:lnTo>
                  <a:pt x="1673252" y="313442"/>
                </a:lnTo>
                <a:lnTo>
                  <a:pt x="1665866" y="326660"/>
                </a:lnTo>
                <a:lnTo>
                  <a:pt x="1504531" y="483232"/>
                </a:lnTo>
                <a:lnTo>
                  <a:pt x="1500282" y="488512"/>
                </a:lnTo>
                <a:lnTo>
                  <a:pt x="1497621" y="494214"/>
                </a:lnTo>
                <a:lnTo>
                  <a:pt x="1496470" y="500181"/>
                </a:lnTo>
                <a:lnTo>
                  <a:pt x="1496439" y="500339"/>
                </a:lnTo>
                <a:lnTo>
                  <a:pt x="1496633" y="506887"/>
                </a:lnTo>
                <a:lnTo>
                  <a:pt x="1521168" y="648815"/>
                </a:lnTo>
                <a:lnTo>
                  <a:pt x="1284528" y="648815"/>
                </a:lnTo>
                <a:lnTo>
                  <a:pt x="1278217" y="649660"/>
                </a:lnTo>
                <a:lnTo>
                  <a:pt x="1272118" y="652194"/>
                </a:lnTo>
                <a:lnTo>
                  <a:pt x="1072423" y="756951"/>
                </a:lnTo>
                <a:lnTo>
                  <a:pt x="1057862" y="759837"/>
                </a:lnTo>
                <a:close/>
              </a:path>
              <a:path w="4380230" h="778510">
                <a:moveTo>
                  <a:pt x="1511353" y="759837"/>
                </a:moveTo>
                <a:lnTo>
                  <a:pt x="1496633" y="756951"/>
                </a:lnTo>
                <a:lnTo>
                  <a:pt x="1296939" y="652194"/>
                </a:lnTo>
                <a:lnTo>
                  <a:pt x="1290839" y="649660"/>
                </a:lnTo>
                <a:lnTo>
                  <a:pt x="1284528" y="648815"/>
                </a:lnTo>
                <a:lnTo>
                  <a:pt x="1521168" y="648815"/>
                </a:lnTo>
                <a:lnTo>
                  <a:pt x="1534993" y="728790"/>
                </a:lnTo>
                <a:lnTo>
                  <a:pt x="1533600" y="743645"/>
                </a:lnTo>
                <a:lnTo>
                  <a:pt x="1524698" y="754698"/>
                </a:lnTo>
                <a:lnTo>
                  <a:pt x="1511353" y="759837"/>
                </a:lnTo>
                <a:close/>
              </a:path>
              <a:path w="4380230" h="778510">
                <a:moveTo>
                  <a:pt x="1952574" y="777790"/>
                </a:moveTo>
                <a:lnTo>
                  <a:pt x="1915061" y="750474"/>
                </a:lnTo>
                <a:lnTo>
                  <a:pt x="1912258" y="738928"/>
                </a:lnTo>
                <a:lnTo>
                  <a:pt x="1912946" y="726538"/>
                </a:lnTo>
                <a:lnTo>
                  <a:pt x="1951305" y="504634"/>
                </a:lnTo>
                <a:lnTo>
                  <a:pt x="1952433" y="501255"/>
                </a:lnTo>
                <a:lnTo>
                  <a:pt x="1951305" y="497875"/>
                </a:lnTo>
                <a:lnTo>
                  <a:pt x="1949049" y="495622"/>
                </a:lnTo>
                <a:lnTo>
                  <a:pt x="1787713" y="339051"/>
                </a:lnTo>
                <a:lnTo>
                  <a:pt x="1779922" y="329001"/>
                </a:lnTo>
                <a:lnTo>
                  <a:pt x="1775303" y="317790"/>
                </a:lnTo>
                <a:lnTo>
                  <a:pt x="1774086" y="306103"/>
                </a:lnTo>
                <a:lnTo>
                  <a:pt x="1774069" y="305945"/>
                </a:lnTo>
                <a:lnTo>
                  <a:pt x="1776431" y="293994"/>
                </a:lnTo>
                <a:lnTo>
                  <a:pt x="1811406" y="264707"/>
                </a:lnTo>
                <a:lnTo>
                  <a:pt x="2034793" y="232041"/>
                </a:lnTo>
                <a:lnTo>
                  <a:pt x="2037050" y="230915"/>
                </a:lnTo>
                <a:lnTo>
                  <a:pt x="2040434" y="229788"/>
                </a:lnTo>
                <a:lnTo>
                  <a:pt x="2041563" y="226409"/>
                </a:lnTo>
                <a:lnTo>
                  <a:pt x="2140846" y="24781"/>
                </a:lnTo>
                <a:lnTo>
                  <a:pt x="2147968" y="14256"/>
                </a:lnTo>
                <a:lnTo>
                  <a:pt x="2157205" y="6476"/>
                </a:lnTo>
                <a:lnTo>
                  <a:pt x="2168135" y="1654"/>
                </a:lnTo>
                <a:lnTo>
                  <a:pt x="2180334" y="0"/>
                </a:lnTo>
                <a:lnTo>
                  <a:pt x="2192532" y="1812"/>
                </a:lnTo>
                <a:lnTo>
                  <a:pt x="2203462" y="6899"/>
                </a:lnTo>
                <a:lnTo>
                  <a:pt x="2212699" y="14731"/>
                </a:lnTo>
                <a:lnTo>
                  <a:pt x="2219821" y="24781"/>
                </a:lnTo>
                <a:lnTo>
                  <a:pt x="2224813" y="34918"/>
                </a:lnTo>
                <a:lnTo>
                  <a:pt x="2180334" y="34918"/>
                </a:lnTo>
                <a:lnTo>
                  <a:pt x="2175821" y="36045"/>
                </a:lnTo>
                <a:lnTo>
                  <a:pt x="2173564" y="40550"/>
                </a:lnTo>
                <a:lnTo>
                  <a:pt x="2074281" y="242179"/>
                </a:lnTo>
                <a:lnTo>
                  <a:pt x="2068376" y="250785"/>
                </a:lnTo>
                <a:lnTo>
                  <a:pt x="2060884" y="257808"/>
                </a:lnTo>
                <a:lnTo>
                  <a:pt x="2051911" y="262930"/>
                </a:lnTo>
                <a:lnTo>
                  <a:pt x="2041563" y="265834"/>
                </a:lnTo>
                <a:lnTo>
                  <a:pt x="1818176" y="298500"/>
                </a:lnTo>
                <a:lnTo>
                  <a:pt x="1812535" y="299626"/>
                </a:lnTo>
                <a:lnTo>
                  <a:pt x="1811406" y="303005"/>
                </a:lnTo>
                <a:lnTo>
                  <a:pt x="1809150" y="307511"/>
                </a:lnTo>
                <a:lnTo>
                  <a:pt x="1809150" y="312017"/>
                </a:lnTo>
                <a:lnTo>
                  <a:pt x="1812535" y="315396"/>
                </a:lnTo>
                <a:lnTo>
                  <a:pt x="1973870" y="471968"/>
                </a:lnTo>
                <a:lnTo>
                  <a:pt x="1980410" y="480169"/>
                </a:lnTo>
                <a:lnTo>
                  <a:pt x="1984729" y="489427"/>
                </a:lnTo>
                <a:lnTo>
                  <a:pt x="1986721" y="499530"/>
                </a:lnTo>
                <a:lnTo>
                  <a:pt x="1986280" y="510266"/>
                </a:lnTo>
                <a:lnTo>
                  <a:pt x="1947921" y="732170"/>
                </a:lnTo>
                <a:lnTo>
                  <a:pt x="1946793" y="736675"/>
                </a:lnTo>
                <a:lnTo>
                  <a:pt x="1952434" y="742308"/>
                </a:lnTo>
                <a:lnTo>
                  <a:pt x="1956947" y="744560"/>
                </a:lnTo>
                <a:lnTo>
                  <a:pt x="2029808" y="744560"/>
                </a:lnTo>
                <a:lnTo>
                  <a:pt x="1976126" y="772721"/>
                </a:lnTo>
                <a:lnTo>
                  <a:pt x="1964615" y="776945"/>
                </a:lnTo>
                <a:lnTo>
                  <a:pt x="1952574" y="777790"/>
                </a:lnTo>
                <a:close/>
              </a:path>
              <a:path w="4380230" h="778510">
                <a:moveTo>
                  <a:pt x="2446768" y="744560"/>
                </a:moveTo>
                <a:lnTo>
                  <a:pt x="2408234" y="744560"/>
                </a:lnTo>
                <a:lnTo>
                  <a:pt x="2412746" y="742308"/>
                </a:lnTo>
                <a:lnTo>
                  <a:pt x="2415003" y="740055"/>
                </a:lnTo>
                <a:lnTo>
                  <a:pt x="2418388" y="737802"/>
                </a:lnTo>
                <a:lnTo>
                  <a:pt x="2417259" y="732170"/>
                </a:lnTo>
                <a:lnTo>
                  <a:pt x="2378900" y="510266"/>
                </a:lnTo>
                <a:lnTo>
                  <a:pt x="2378658" y="504634"/>
                </a:lnTo>
                <a:lnTo>
                  <a:pt x="2378553" y="499530"/>
                </a:lnTo>
                <a:lnTo>
                  <a:pt x="2380451" y="489850"/>
                </a:lnTo>
                <a:lnTo>
                  <a:pt x="2384770" y="480328"/>
                </a:lnTo>
                <a:lnTo>
                  <a:pt x="2391310" y="471968"/>
                </a:lnTo>
                <a:lnTo>
                  <a:pt x="2552646" y="315396"/>
                </a:lnTo>
                <a:lnTo>
                  <a:pt x="2556030" y="310890"/>
                </a:lnTo>
                <a:lnTo>
                  <a:pt x="2554902" y="307511"/>
                </a:lnTo>
                <a:lnTo>
                  <a:pt x="2554902" y="305258"/>
                </a:lnTo>
                <a:lnTo>
                  <a:pt x="2553774" y="303005"/>
                </a:lnTo>
                <a:lnTo>
                  <a:pt x="2552646" y="299626"/>
                </a:lnTo>
                <a:lnTo>
                  <a:pt x="2547005" y="298500"/>
                </a:lnTo>
                <a:lnTo>
                  <a:pt x="2323617" y="265834"/>
                </a:lnTo>
                <a:lnTo>
                  <a:pt x="2313745" y="262930"/>
                </a:lnTo>
                <a:lnTo>
                  <a:pt x="2191616" y="40550"/>
                </a:lnTo>
                <a:lnTo>
                  <a:pt x="2189360" y="34918"/>
                </a:lnTo>
                <a:lnTo>
                  <a:pt x="2224813" y="34918"/>
                </a:lnTo>
                <a:lnTo>
                  <a:pt x="2319104" y="226409"/>
                </a:lnTo>
                <a:lnTo>
                  <a:pt x="2321361" y="229788"/>
                </a:lnTo>
                <a:lnTo>
                  <a:pt x="2323617" y="232041"/>
                </a:lnTo>
                <a:lnTo>
                  <a:pt x="2327002" y="232041"/>
                </a:lnTo>
                <a:lnTo>
                  <a:pt x="2550389" y="264707"/>
                </a:lnTo>
                <a:lnTo>
                  <a:pt x="2585364" y="293994"/>
                </a:lnTo>
                <a:lnTo>
                  <a:pt x="2587119" y="305258"/>
                </a:lnTo>
                <a:lnTo>
                  <a:pt x="2587225" y="305945"/>
                </a:lnTo>
                <a:lnTo>
                  <a:pt x="2587250" y="306103"/>
                </a:lnTo>
                <a:lnTo>
                  <a:pt x="2586110" y="317790"/>
                </a:lnTo>
                <a:lnTo>
                  <a:pt x="2586069" y="318212"/>
                </a:lnTo>
                <a:lnTo>
                  <a:pt x="2581715" y="329476"/>
                </a:lnTo>
                <a:lnTo>
                  <a:pt x="2574082" y="339051"/>
                </a:lnTo>
                <a:lnTo>
                  <a:pt x="2411618" y="494496"/>
                </a:lnTo>
                <a:lnTo>
                  <a:pt x="2409362" y="496749"/>
                </a:lnTo>
                <a:lnTo>
                  <a:pt x="2409362" y="503507"/>
                </a:lnTo>
                <a:lnTo>
                  <a:pt x="2447721" y="725411"/>
                </a:lnTo>
                <a:lnTo>
                  <a:pt x="2448346" y="736675"/>
                </a:lnTo>
                <a:lnTo>
                  <a:pt x="2448409" y="737802"/>
                </a:lnTo>
                <a:lnTo>
                  <a:pt x="2446768" y="744560"/>
                </a:lnTo>
                <a:close/>
              </a:path>
              <a:path w="4380230" h="778510">
                <a:moveTo>
                  <a:pt x="2029808" y="744560"/>
                </a:moveTo>
                <a:lnTo>
                  <a:pt x="1956947" y="744560"/>
                </a:lnTo>
                <a:lnTo>
                  <a:pt x="1961459" y="742308"/>
                </a:lnTo>
                <a:lnTo>
                  <a:pt x="2161154" y="637551"/>
                </a:lnTo>
                <a:lnTo>
                  <a:pt x="2167923" y="634172"/>
                </a:lnTo>
                <a:lnTo>
                  <a:pt x="2176949" y="633045"/>
                </a:lnTo>
                <a:lnTo>
                  <a:pt x="2190488" y="633045"/>
                </a:lnTo>
                <a:lnTo>
                  <a:pt x="2197257" y="634172"/>
                </a:lnTo>
                <a:lnTo>
                  <a:pt x="2204026" y="637551"/>
                </a:lnTo>
                <a:lnTo>
                  <a:pt x="2259855" y="666838"/>
                </a:lnTo>
                <a:lnTo>
                  <a:pt x="2179205" y="666838"/>
                </a:lnTo>
                <a:lnTo>
                  <a:pt x="2175821" y="667964"/>
                </a:lnTo>
                <a:lnTo>
                  <a:pt x="2029808" y="744560"/>
                </a:lnTo>
                <a:close/>
              </a:path>
              <a:path w="4380230" h="778510">
                <a:moveTo>
                  <a:pt x="2404849" y="777226"/>
                </a:moveTo>
                <a:lnTo>
                  <a:pt x="2398080" y="777226"/>
                </a:lnTo>
                <a:lnTo>
                  <a:pt x="2391310" y="776100"/>
                </a:lnTo>
                <a:lnTo>
                  <a:pt x="2384541" y="772721"/>
                </a:lnTo>
                <a:lnTo>
                  <a:pt x="2184846" y="667964"/>
                </a:lnTo>
                <a:lnTo>
                  <a:pt x="2182590" y="666838"/>
                </a:lnTo>
                <a:lnTo>
                  <a:pt x="2259855" y="666838"/>
                </a:lnTo>
                <a:lnTo>
                  <a:pt x="2403721" y="742308"/>
                </a:lnTo>
                <a:lnTo>
                  <a:pt x="2408233" y="744560"/>
                </a:lnTo>
                <a:lnTo>
                  <a:pt x="2446768" y="744560"/>
                </a:lnTo>
                <a:lnTo>
                  <a:pt x="2445606" y="749348"/>
                </a:lnTo>
                <a:lnTo>
                  <a:pt x="2412235" y="776610"/>
                </a:lnTo>
                <a:lnTo>
                  <a:pt x="2404849" y="777226"/>
                </a:lnTo>
                <a:close/>
              </a:path>
              <a:path w="4380230" h="778510">
                <a:moveTo>
                  <a:pt x="2860649" y="777226"/>
                </a:moveTo>
                <a:lnTo>
                  <a:pt x="2851624" y="777226"/>
                </a:lnTo>
                <a:lnTo>
                  <a:pt x="2842981" y="776663"/>
                </a:lnTo>
                <a:lnTo>
                  <a:pt x="2844283" y="776663"/>
                </a:lnTo>
                <a:lnTo>
                  <a:pt x="2838226" y="775396"/>
                </a:lnTo>
                <a:lnTo>
                  <a:pt x="2808064" y="738928"/>
                </a:lnTo>
                <a:lnTo>
                  <a:pt x="2808751" y="726538"/>
                </a:lnTo>
                <a:lnTo>
                  <a:pt x="2847111" y="504634"/>
                </a:lnTo>
                <a:lnTo>
                  <a:pt x="2848239" y="501255"/>
                </a:lnTo>
                <a:lnTo>
                  <a:pt x="2847111" y="497875"/>
                </a:lnTo>
                <a:lnTo>
                  <a:pt x="2844854" y="495622"/>
                </a:lnTo>
                <a:lnTo>
                  <a:pt x="2683519" y="339051"/>
                </a:lnTo>
                <a:lnTo>
                  <a:pt x="2675886" y="329001"/>
                </a:lnTo>
                <a:lnTo>
                  <a:pt x="2671532" y="317790"/>
                </a:lnTo>
                <a:lnTo>
                  <a:pt x="2670507" y="307511"/>
                </a:lnTo>
                <a:lnTo>
                  <a:pt x="2670459" y="305258"/>
                </a:lnTo>
                <a:lnTo>
                  <a:pt x="2672237" y="293994"/>
                </a:lnTo>
                <a:lnTo>
                  <a:pt x="2707212" y="264707"/>
                </a:lnTo>
                <a:lnTo>
                  <a:pt x="2930599" y="232041"/>
                </a:lnTo>
                <a:lnTo>
                  <a:pt x="2937368" y="229788"/>
                </a:lnTo>
                <a:lnTo>
                  <a:pt x="3037780" y="24781"/>
                </a:lnTo>
                <a:lnTo>
                  <a:pt x="3077267" y="0"/>
                </a:lnTo>
                <a:lnTo>
                  <a:pt x="3089466" y="1812"/>
                </a:lnTo>
                <a:lnTo>
                  <a:pt x="3100396" y="6899"/>
                </a:lnTo>
                <a:lnTo>
                  <a:pt x="3109633" y="14731"/>
                </a:lnTo>
                <a:lnTo>
                  <a:pt x="3116755" y="24781"/>
                </a:lnTo>
                <a:lnTo>
                  <a:pt x="3121747" y="34918"/>
                </a:lnTo>
                <a:lnTo>
                  <a:pt x="3076139" y="34918"/>
                </a:lnTo>
                <a:lnTo>
                  <a:pt x="3071626" y="36045"/>
                </a:lnTo>
                <a:lnTo>
                  <a:pt x="3069369" y="40550"/>
                </a:lnTo>
                <a:lnTo>
                  <a:pt x="2970086" y="242179"/>
                </a:lnTo>
                <a:lnTo>
                  <a:pt x="2964181" y="250785"/>
                </a:lnTo>
                <a:lnTo>
                  <a:pt x="2956688" y="257808"/>
                </a:lnTo>
                <a:lnTo>
                  <a:pt x="2947716" y="262930"/>
                </a:lnTo>
                <a:lnTo>
                  <a:pt x="2937368" y="265834"/>
                </a:lnTo>
                <a:lnTo>
                  <a:pt x="2713981" y="298500"/>
                </a:lnTo>
                <a:lnTo>
                  <a:pt x="2708340" y="299626"/>
                </a:lnTo>
                <a:lnTo>
                  <a:pt x="2707211" y="303005"/>
                </a:lnTo>
                <a:lnTo>
                  <a:pt x="2704955" y="307511"/>
                </a:lnTo>
                <a:lnTo>
                  <a:pt x="2704955" y="312017"/>
                </a:lnTo>
                <a:lnTo>
                  <a:pt x="2708340" y="315396"/>
                </a:lnTo>
                <a:lnTo>
                  <a:pt x="2869675" y="471968"/>
                </a:lnTo>
                <a:lnTo>
                  <a:pt x="2876215" y="480169"/>
                </a:lnTo>
                <a:lnTo>
                  <a:pt x="2880534" y="489427"/>
                </a:lnTo>
                <a:lnTo>
                  <a:pt x="2882526" y="499530"/>
                </a:lnTo>
                <a:lnTo>
                  <a:pt x="2882085" y="510266"/>
                </a:lnTo>
                <a:lnTo>
                  <a:pt x="2843726" y="732170"/>
                </a:lnTo>
                <a:lnTo>
                  <a:pt x="2842598" y="736675"/>
                </a:lnTo>
                <a:lnTo>
                  <a:pt x="2848239" y="742308"/>
                </a:lnTo>
                <a:lnTo>
                  <a:pt x="2852752" y="744560"/>
                </a:lnTo>
                <a:lnTo>
                  <a:pt x="2925722" y="744560"/>
                </a:lnTo>
                <a:lnTo>
                  <a:pt x="2874188" y="771594"/>
                </a:lnTo>
                <a:lnTo>
                  <a:pt x="2867418" y="774974"/>
                </a:lnTo>
                <a:lnTo>
                  <a:pt x="2860649" y="777226"/>
                </a:lnTo>
                <a:close/>
              </a:path>
              <a:path w="4380230" h="778510">
                <a:moveTo>
                  <a:pt x="3344830" y="744560"/>
                </a:moveTo>
                <a:lnTo>
                  <a:pt x="3304038" y="744560"/>
                </a:lnTo>
                <a:lnTo>
                  <a:pt x="3308551" y="742308"/>
                </a:lnTo>
                <a:lnTo>
                  <a:pt x="3310807" y="740055"/>
                </a:lnTo>
                <a:lnTo>
                  <a:pt x="3314192" y="737802"/>
                </a:lnTo>
                <a:lnTo>
                  <a:pt x="3313064" y="732170"/>
                </a:lnTo>
                <a:lnTo>
                  <a:pt x="3274704" y="510266"/>
                </a:lnTo>
                <a:lnTo>
                  <a:pt x="3274463" y="504634"/>
                </a:lnTo>
                <a:lnTo>
                  <a:pt x="3274357" y="499530"/>
                </a:lnTo>
                <a:lnTo>
                  <a:pt x="3276256" y="489850"/>
                </a:lnTo>
                <a:lnTo>
                  <a:pt x="3280575" y="480328"/>
                </a:lnTo>
                <a:lnTo>
                  <a:pt x="3287115" y="471968"/>
                </a:lnTo>
                <a:lnTo>
                  <a:pt x="3448450" y="315396"/>
                </a:lnTo>
                <a:lnTo>
                  <a:pt x="3451835" y="310890"/>
                </a:lnTo>
                <a:lnTo>
                  <a:pt x="3450706" y="307511"/>
                </a:lnTo>
                <a:lnTo>
                  <a:pt x="3450706" y="305258"/>
                </a:lnTo>
                <a:lnTo>
                  <a:pt x="3449578" y="303005"/>
                </a:lnTo>
                <a:lnTo>
                  <a:pt x="3448450" y="299626"/>
                </a:lnTo>
                <a:lnTo>
                  <a:pt x="3442809" y="298500"/>
                </a:lnTo>
                <a:lnTo>
                  <a:pt x="3219422" y="265834"/>
                </a:lnTo>
                <a:lnTo>
                  <a:pt x="3209550" y="262930"/>
                </a:lnTo>
                <a:lnTo>
                  <a:pt x="3087420" y="40550"/>
                </a:lnTo>
                <a:lnTo>
                  <a:pt x="3085164" y="34918"/>
                </a:lnTo>
                <a:lnTo>
                  <a:pt x="3121747" y="34918"/>
                </a:lnTo>
                <a:lnTo>
                  <a:pt x="3216038" y="226409"/>
                </a:lnTo>
                <a:lnTo>
                  <a:pt x="3218294" y="229788"/>
                </a:lnTo>
                <a:lnTo>
                  <a:pt x="3220551" y="232041"/>
                </a:lnTo>
                <a:lnTo>
                  <a:pt x="3223936" y="232041"/>
                </a:lnTo>
                <a:lnTo>
                  <a:pt x="3447323" y="264707"/>
                </a:lnTo>
                <a:lnTo>
                  <a:pt x="3482297" y="293994"/>
                </a:lnTo>
                <a:lnTo>
                  <a:pt x="3484159" y="305945"/>
                </a:lnTo>
                <a:lnTo>
                  <a:pt x="3484184" y="306103"/>
                </a:lnTo>
                <a:lnTo>
                  <a:pt x="3309680" y="494496"/>
                </a:lnTo>
                <a:lnTo>
                  <a:pt x="3307424" y="496749"/>
                </a:lnTo>
                <a:lnTo>
                  <a:pt x="3307424" y="503507"/>
                </a:lnTo>
                <a:lnTo>
                  <a:pt x="3345783" y="725411"/>
                </a:lnTo>
                <a:lnTo>
                  <a:pt x="3346408" y="736675"/>
                </a:lnTo>
                <a:lnTo>
                  <a:pt x="3346470" y="737802"/>
                </a:lnTo>
                <a:lnTo>
                  <a:pt x="3344830" y="744560"/>
                </a:lnTo>
                <a:close/>
              </a:path>
              <a:path w="4380230" h="778510">
                <a:moveTo>
                  <a:pt x="2925722" y="744560"/>
                </a:moveTo>
                <a:lnTo>
                  <a:pt x="2852752" y="744560"/>
                </a:lnTo>
                <a:lnTo>
                  <a:pt x="2857264" y="742308"/>
                </a:lnTo>
                <a:lnTo>
                  <a:pt x="3056959" y="637551"/>
                </a:lnTo>
                <a:lnTo>
                  <a:pt x="3063728" y="634172"/>
                </a:lnTo>
                <a:lnTo>
                  <a:pt x="3072754" y="633045"/>
                </a:lnTo>
                <a:lnTo>
                  <a:pt x="3086292" y="633045"/>
                </a:lnTo>
                <a:lnTo>
                  <a:pt x="3093061" y="634172"/>
                </a:lnTo>
                <a:lnTo>
                  <a:pt x="3099830" y="637551"/>
                </a:lnTo>
                <a:lnTo>
                  <a:pt x="3153512" y="665711"/>
                </a:lnTo>
                <a:lnTo>
                  <a:pt x="3077267" y="665711"/>
                </a:lnTo>
                <a:lnTo>
                  <a:pt x="3073882" y="666838"/>
                </a:lnTo>
                <a:lnTo>
                  <a:pt x="2925722" y="744560"/>
                </a:lnTo>
                <a:close/>
              </a:path>
              <a:path w="4380230" h="778510">
                <a:moveTo>
                  <a:pt x="3306154" y="776663"/>
                </a:moveTo>
                <a:lnTo>
                  <a:pt x="3294114" y="775818"/>
                </a:lnTo>
                <a:lnTo>
                  <a:pt x="3282603" y="771594"/>
                </a:lnTo>
                <a:lnTo>
                  <a:pt x="3082908" y="666838"/>
                </a:lnTo>
                <a:lnTo>
                  <a:pt x="3080652" y="665711"/>
                </a:lnTo>
                <a:lnTo>
                  <a:pt x="3153512" y="665711"/>
                </a:lnTo>
                <a:lnTo>
                  <a:pt x="3299525" y="742308"/>
                </a:lnTo>
                <a:lnTo>
                  <a:pt x="3304038" y="744560"/>
                </a:lnTo>
                <a:lnTo>
                  <a:pt x="3344830" y="744560"/>
                </a:lnTo>
                <a:lnTo>
                  <a:pt x="3343668" y="749348"/>
                </a:lnTo>
                <a:lnTo>
                  <a:pt x="3337692" y="759626"/>
                </a:lnTo>
                <a:lnTo>
                  <a:pt x="3328860" y="768215"/>
                </a:lnTo>
                <a:lnTo>
                  <a:pt x="3317983" y="774129"/>
                </a:lnTo>
                <a:lnTo>
                  <a:pt x="3306154" y="776663"/>
                </a:lnTo>
                <a:close/>
              </a:path>
              <a:path w="4380230" h="778510">
                <a:moveTo>
                  <a:pt x="3748557" y="778353"/>
                </a:moveTo>
                <a:lnTo>
                  <a:pt x="3713776" y="761879"/>
                </a:lnTo>
                <a:lnTo>
                  <a:pt x="3704997" y="740055"/>
                </a:lnTo>
                <a:lnTo>
                  <a:pt x="3705684" y="727664"/>
                </a:lnTo>
                <a:lnTo>
                  <a:pt x="3744044" y="505760"/>
                </a:lnTo>
                <a:lnTo>
                  <a:pt x="3745172" y="502381"/>
                </a:lnTo>
                <a:lnTo>
                  <a:pt x="3744044" y="499002"/>
                </a:lnTo>
                <a:lnTo>
                  <a:pt x="3741787" y="496749"/>
                </a:lnTo>
                <a:lnTo>
                  <a:pt x="3580452" y="340177"/>
                </a:lnTo>
                <a:lnTo>
                  <a:pt x="3572819" y="330127"/>
                </a:lnTo>
                <a:lnTo>
                  <a:pt x="3568465" y="318916"/>
                </a:lnTo>
                <a:lnTo>
                  <a:pt x="3567328" y="307511"/>
                </a:lnTo>
                <a:lnTo>
                  <a:pt x="3567284" y="307071"/>
                </a:lnTo>
                <a:lnTo>
                  <a:pt x="3569170" y="295120"/>
                </a:lnTo>
                <a:lnTo>
                  <a:pt x="3604145" y="265834"/>
                </a:lnTo>
                <a:lnTo>
                  <a:pt x="3827532" y="233168"/>
                </a:lnTo>
                <a:lnTo>
                  <a:pt x="3834301" y="230915"/>
                </a:lnTo>
                <a:lnTo>
                  <a:pt x="3933585" y="24781"/>
                </a:lnTo>
                <a:lnTo>
                  <a:pt x="3973072" y="0"/>
                </a:lnTo>
                <a:lnTo>
                  <a:pt x="3985271" y="1812"/>
                </a:lnTo>
                <a:lnTo>
                  <a:pt x="3996201" y="6899"/>
                </a:lnTo>
                <a:lnTo>
                  <a:pt x="4005438" y="14731"/>
                </a:lnTo>
                <a:lnTo>
                  <a:pt x="4012560" y="24781"/>
                </a:lnTo>
                <a:lnTo>
                  <a:pt x="4017552" y="34918"/>
                </a:lnTo>
                <a:lnTo>
                  <a:pt x="3973072" y="34918"/>
                </a:lnTo>
                <a:lnTo>
                  <a:pt x="3968559" y="36045"/>
                </a:lnTo>
                <a:lnTo>
                  <a:pt x="3966303" y="40550"/>
                </a:lnTo>
                <a:lnTo>
                  <a:pt x="3867019" y="242179"/>
                </a:lnTo>
                <a:lnTo>
                  <a:pt x="3861114" y="250785"/>
                </a:lnTo>
                <a:lnTo>
                  <a:pt x="3853622" y="257808"/>
                </a:lnTo>
                <a:lnTo>
                  <a:pt x="3844649" y="262930"/>
                </a:lnTo>
                <a:lnTo>
                  <a:pt x="3834301" y="265834"/>
                </a:lnTo>
                <a:lnTo>
                  <a:pt x="3610914" y="298500"/>
                </a:lnTo>
                <a:lnTo>
                  <a:pt x="3605273" y="299626"/>
                </a:lnTo>
                <a:lnTo>
                  <a:pt x="3603016" y="303005"/>
                </a:lnTo>
                <a:lnTo>
                  <a:pt x="3603016" y="305258"/>
                </a:lnTo>
                <a:lnTo>
                  <a:pt x="3601889" y="307511"/>
                </a:lnTo>
                <a:lnTo>
                  <a:pt x="3601889" y="312017"/>
                </a:lnTo>
                <a:lnTo>
                  <a:pt x="3605273" y="315396"/>
                </a:lnTo>
                <a:lnTo>
                  <a:pt x="3766608" y="471968"/>
                </a:lnTo>
                <a:lnTo>
                  <a:pt x="3773148" y="480169"/>
                </a:lnTo>
                <a:lnTo>
                  <a:pt x="3777467" y="489427"/>
                </a:lnTo>
                <a:lnTo>
                  <a:pt x="3779355" y="499002"/>
                </a:lnTo>
                <a:lnTo>
                  <a:pt x="3779296" y="503507"/>
                </a:lnTo>
                <a:lnTo>
                  <a:pt x="3779019" y="510266"/>
                </a:lnTo>
                <a:lnTo>
                  <a:pt x="3740659" y="732170"/>
                </a:lnTo>
                <a:lnTo>
                  <a:pt x="3739531" y="736675"/>
                </a:lnTo>
                <a:lnTo>
                  <a:pt x="3745172" y="742308"/>
                </a:lnTo>
                <a:lnTo>
                  <a:pt x="3749685" y="744560"/>
                </a:lnTo>
                <a:lnTo>
                  <a:pt x="3821527" y="744560"/>
                </a:lnTo>
                <a:lnTo>
                  <a:pt x="3769993" y="771594"/>
                </a:lnTo>
                <a:lnTo>
                  <a:pt x="3763224" y="774974"/>
                </a:lnTo>
                <a:lnTo>
                  <a:pt x="3756454" y="777226"/>
                </a:lnTo>
                <a:lnTo>
                  <a:pt x="3748557" y="778353"/>
                </a:lnTo>
                <a:close/>
              </a:path>
              <a:path w="4380230" h="778510">
                <a:moveTo>
                  <a:pt x="4240635" y="744560"/>
                </a:moveTo>
                <a:lnTo>
                  <a:pt x="4200972" y="744560"/>
                </a:lnTo>
                <a:lnTo>
                  <a:pt x="4205484" y="742308"/>
                </a:lnTo>
                <a:lnTo>
                  <a:pt x="4207740" y="740055"/>
                </a:lnTo>
                <a:lnTo>
                  <a:pt x="4211125" y="737802"/>
                </a:lnTo>
                <a:lnTo>
                  <a:pt x="4209997" y="732170"/>
                </a:lnTo>
                <a:lnTo>
                  <a:pt x="4171638" y="510266"/>
                </a:lnTo>
                <a:lnTo>
                  <a:pt x="4171444" y="505760"/>
                </a:lnTo>
                <a:lnTo>
                  <a:pt x="4171394" y="499002"/>
                </a:lnTo>
                <a:lnTo>
                  <a:pt x="4173189" y="489850"/>
                </a:lnTo>
                <a:lnTo>
                  <a:pt x="4177508" y="480328"/>
                </a:lnTo>
                <a:lnTo>
                  <a:pt x="4184048" y="471968"/>
                </a:lnTo>
                <a:lnTo>
                  <a:pt x="4345383" y="315396"/>
                </a:lnTo>
                <a:lnTo>
                  <a:pt x="4348768" y="310890"/>
                </a:lnTo>
                <a:lnTo>
                  <a:pt x="4347640" y="307511"/>
                </a:lnTo>
                <a:lnTo>
                  <a:pt x="4347640" y="305258"/>
                </a:lnTo>
                <a:lnTo>
                  <a:pt x="4346511" y="303005"/>
                </a:lnTo>
                <a:lnTo>
                  <a:pt x="4345383" y="299626"/>
                </a:lnTo>
                <a:lnTo>
                  <a:pt x="4339742" y="298500"/>
                </a:lnTo>
                <a:lnTo>
                  <a:pt x="4116355" y="265834"/>
                </a:lnTo>
                <a:lnTo>
                  <a:pt x="4106483" y="262930"/>
                </a:lnTo>
                <a:lnTo>
                  <a:pt x="3984354" y="40550"/>
                </a:lnTo>
                <a:lnTo>
                  <a:pt x="3982097" y="34918"/>
                </a:lnTo>
                <a:lnTo>
                  <a:pt x="4017552" y="34918"/>
                </a:lnTo>
                <a:lnTo>
                  <a:pt x="4111843" y="226409"/>
                </a:lnTo>
                <a:lnTo>
                  <a:pt x="4114099" y="229788"/>
                </a:lnTo>
                <a:lnTo>
                  <a:pt x="4116356" y="232041"/>
                </a:lnTo>
                <a:lnTo>
                  <a:pt x="4119741" y="232041"/>
                </a:lnTo>
                <a:lnTo>
                  <a:pt x="4343128" y="264707"/>
                </a:lnTo>
                <a:lnTo>
                  <a:pt x="4378102" y="293994"/>
                </a:lnTo>
                <a:lnTo>
                  <a:pt x="4379989" y="306103"/>
                </a:lnTo>
                <a:lnTo>
                  <a:pt x="4378808" y="318212"/>
                </a:lnTo>
                <a:lnTo>
                  <a:pt x="4374453" y="329476"/>
                </a:lnTo>
                <a:lnTo>
                  <a:pt x="4366820" y="339051"/>
                </a:lnTo>
                <a:lnTo>
                  <a:pt x="4205486" y="494496"/>
                </a:lnTo>
                <a:lnTo>
                  <a:pt x="4203229" y="496749"/>
                </a:lnTo>
                <a:lnTo>
                  <a:pt x="4203229" y="503507"/>
                </a:lnTo>
                <a:lnTo>
                  <a:pt x="4241588" y="725411"/>
                </a:lnTo>
                <a:lnTo>
                  <a:pt x="4242213" y="736675"/>
                </a:lnTo>
                <a:lnTo>
                  <a:pt x="4242276" y="737802"/>
                </a:lnTo>
                <a:lnTo>
                  <a:pt x="4240635" y="744560"/>
                </a:lnTo>
                <a:close/>
              </a:path>
              <a:path w="4380230" h="778510">
                <a:moveTo>
                  <a:pt x="3821527" y="744560"/>
                </a:moveTo>
                <a:lnTo>
                  <a:pt x="3749685" y="744560"/>
                </a:lnTo>
                <a:lnTo>
                  <a:pt x="3754198" y="742308"/>
                </a:lnTo>
                <a:lnTo>
                  <a:pt x="3953892" y="637551"/>
                </a:lnTo>
                <a:lnTo>
                  <a:pt x="3959533" y="634172"/>
                </a:lnTo>
                <a:lnTo>
                  <a:pt x="3969687" y="633045"/>
                </a:lnTo>
                <a:lnTo>
                  <a:pt x="3983225" y="633045"/>
                </a:lnTo>
                <a:lnTo>
                  <a:pt x="3989994" y="634172"/>
                </a:lnTo>
                <a:lnTo>
                  <a:pt x="3996764" y="637551"/>
                </a:lnTo>
                <a:lnTo>
                  <a:pt x="4050445" y="665711"/>
                </a:lnTo>
                <a:lnTo>
                  <a:pt x="3973072" y="665711"/>
                </a:lnTo>
                <a:lnTo>
                  <a:pt x="3969688" y="666838"/>
                </a:lnTo>
                <a:lnTo>
                  <a:pt x="3821527" y="744560"/>
                </a:lnTo>
                <a:close/>
              </a:path>
              <a:path w="4380230" h="778510">
                <a:moveTo>
                  <a:pt x="4201959" y="776663"/>
                </a:moveTo>
                <a:lnTo>
                  <a:pt x="4189919" y="775818"/>
                </a:lnTo>
                <a:lnTo>
                  <a:pt x="4178408" y="771594"/>
                </a:lnTo>
                <a:lnTo>
                  <a:pt x="3978713" y="666838"/>
                </a:lnTo>
                <a:lnTo>
                  <a:pt x="3976457" y="665711"/>
                </a:lnTo>
                <a:lnTo>
                  <a:pt x="4050445" y="665711"/>
                </a:lnTo>
                <a:lnTo>
                  <a:pt x="4196459" y="742308"/>
                </a:lnTo>
                <a:lnTo>
                  <a:pt x="4200971" y="744560"/>
                </a:lnTo>
                <a:lnTo>
                  <a:pt x="4240635" y="744560"/>
                </a:lnTo>
                <a:lnTo>
                  <a:pt x="4239473" y="749348"/>
                </a:lnTo>
                <a:lnTo>
                  <a:pt x="4233497" y="759626"/>
                </a:lnTo>
                <a:lnTo>
                  <a:pt x="4224665" y="768215"/>
                </a:lnTo>
                <a:lnTo>
                  <a:pt x="4213885" y="774076"/>
                </a:lnTo>
                <a:lnTo>
                  <a:pt x="4214034" y="774076"/>
                </a:lnTo>
                <a:lnTo>
                  <a:pt x="4201959" y="776663"/>
                </a:lnTo>
                <a:close/>
              </a:path>
            </a:pathLst>
          </a:custGeom>
          <a:solidFill>
            <a:srgbClr val="FFC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25846" y="1942300"/>
            <a:ext cx="10112587" cy="178858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ПОТОЧНЕ</a:t>
            </a:r>
            <a:r>
              <a:rPr sz="20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73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0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7" dirty="0">
                <a:latin typeface="Tahoma"/>
                <a:cs typeface="Tahoma"/>
              </a:rPr>
              <a:t>ФОРМУВАЛЬНЕ</a:t>
            </a:r>
            <a:r>
              <a:rPr sz="2000" spc="-107" dirty="0">
                <a:latin typeface="Tahoma"/>
                <a:cs typeface="Tahoma"/>
              </a:rPr>
              <a:t> </a:t>
            </a:r>
            <a:r>
              <a:rPr sz="2000" spc="113" dirty="0">
                <a:latin typeface="Tahoma"/>
                <a:cs typeface="Tahoma"/>
              </a:rPr>
              <a:t>ОЦІНЮВАННЯ</a:t>
            </a:r>
            <a:endParaRPr sz="2000" dirty="0">
              <a:latin typeface="Tahoma"/>
              <a:cs typeface="Tahoma"/>
            </a:endParaRPr>
          </a:p>
          <a:p>
            <a:pPr>
              <a:spcBef>
                <a:spcPts val="1333"/>
              </a:spcBef>
            </a:pPr>
            <a:endParaRPr sz="2000" dirty="0">
              <a:latin typeface="Tahoma"/>
              <a:cs typeface="Tahoma"/>
            </a:endParaRPr>
          </a:p>
          <a:p>
            <a:pPr marL="1628400" marR="3386">
              <a:lnSpc>
                <a:spcPct val="112100"/>
              </a:lnSpc>
            </a:pP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з</a:t>
            </a:r>
            <a:r>
              <a:rPr sz="1900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50" dirty="0">
                <a:solidFill>
                  <a:schemeClr val="bg1"/>
                </a:solidFill>
                <a:latin typeface="Tahoma"/>
                <a:cs typeface="Tahoma"/>
              </a:rPr>
              <a:t>метою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відстеження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особистісного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розвитку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47" dirty="0">
                <a:solidFill>
                  <a:schemeClr val="bg1"/>
                </a:solidFill>
                <a:latin typeface="Tahoma"/>
                <a:cs typeface="Tahoma"/>
              </a:rPr>
              <a:t>учнів,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їхнього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70" dirty="0">
                <a:solidFill>
                  <a:schemeClr val="bg1"/>
                </a:solidFill>
                <a:latin typeface="Tahoma"/>
                <a:cs typeface="Tahoma"/>
              </a:rPr>
              <a:t>навчального </a:t>
            </a:r>
            <a:r>
              <a:rPr sz="1900" b="1" spc="-107" dirty="0">
                <a:solidFill>
                  <a:schemeClr val="bg1"/>
                </a:solidFill>
                <a:latin typeface="Tahoma"/>
                <a:cs typeface="Tahoma"/>
              </a:rPr>
              <a:t>поступу,</a:t>
            </a:r>
            <a:r>
              <a:rPr sz="1900" b="1" spc="-1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10" dirty="0">
                <a:solidFill>
                  <a:schemeClr val="bg1"/>
                </a:solidFill>
                <a:latin typeface="Tahoma"/>
                <a:cs typeface="Tahoma"/>
              </a:rPr>
              <a:t>процесу</a:t>
            </a:r>
            <a:r>
              <a:rPr sz="1900" b="1" spc="-1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87" dirty="0">
                <a:solidFill>
                  <a:schemeClr val="bg1"/>
                </a:solidFill>
                <a:latin typeface="Tahoma"/>
                <a:cs typeface="Tahoma"/>
              </a:rPr>
              <a:t>здобуття</a:t>
            </a:r>
            <a:r>
              <a:rPr sz="1900" b="1" spc="-9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53" dirty="0">
                <a:solidFill>
                  <a:schemeClr val="bg1"/>
                </a:solidFill>
                <a:latin typeface="Tahoma"/>
                <a:cs typeface="Tahoma"/>
              </a:rPr>
              <a:t>навчального</a:t>
            </a:r>
            <a:r>
              <a:rPr sz="1900" b="1" spc="-1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87" dirty="0">
                <a:solidFill>
                  <a:schemeClr val="bg1"/>
                </a:solidFill>
                <a:latin typeface="Tahoma"/>
                <a:cs typeface="Tahoma"/>
              </a:rPr>
              <a:t>досвіду</a:t>
            </a:r>
            <a:r>
              <a:rPr sz="1900" b="1" spc="-9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як</a:t>
            </a:r>
            <a:r>
              <a:rPr sz="1900" spc="-9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основи </a:t>
            </a:r>
            <a:r>
              <a:rPr sz="1900" spc="30" dirty="0">
                <a:solidFill>
                  <a:schemeClr val="bg1"/>
                </a:solidFill>
                <a:latin typeface="Tahoma"/>
                <a:cs typeface="Tahoma"/>
              </a:rPr>
              <a:t>компетентності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 для розроблення</a:t>
            </a:r>
            <a:r>
              <a:rPr sz="1900" spc="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індивідуальної освітньої</a:t>
            </a:r>
            <a:r>
              <a:rPr sz="1900" spc="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траєкторії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учнів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3689" y="5017176"/>
            <a:ext cx="3611457" cy="32173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000" spc="103" dirty="0">
                <a:solidFill>
                  <a:srgbClr val="FFFFFF"/>
                </a:solidFill>
                <a:latin typeface="Tahoma"/>
                <a:cs typeface="Tahoma"/>
              </a:rPr>
              <a:t>ПІДСУМКОВЕ</a:t>
            </a:r>
            <a:r>
              <a:rPr sz="2000" spc="-8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3" dirty="0">
                <a:solidFill>
                  <a:srgbClr val="FFFFFF"/>
                </a:solidFill>
                <a:latin typeface="Tahoma"/>
                <a:cs typeface="Tahoma"/>
              </a:rPr>
              <a:t>ОЦІНЮВАННЯ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2807" y="4640760"/>
            <a:ext cx="6009217" cy="99093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 marR="3386">
              <a:lnSpc>
                <a:spcPct val="112100"/>
              </a:lnSpc>
              <a:spcBef>
                <a:spcPts val="67"/>
              </a:spcBef>
            </a:pPr>
            <a:r>
              <a:rPr sz="1900" spc="40" dirty="0">
                <a:solidFill>
                  <a:schemeClr val="bg1"/>
                </a:solidFill>
                <a:latin typeface="Tahoma"/>
                <a:cs typeface="Tahoma"/>
              </a:rPr>
              <a:t>під</a:t>
            </a:r>
            <a:r>
              <a:rPr sz="1900" spc="-10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33" dirty="0">
                <a:solidFill>
                  <a:schemeClr val="bg1"/>
                </a:solidFill>
                <a:latin typeface="Tahoma"/>
                <a:cs typeface="Tahoma"/>
              </a:rPr>
              <a:t>час</a:t>
            </a:r>
            <a:r>
              <a:rPr sz="1900" spc="-10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якого</a:t>
            </a:r>
            <a:r>
              <a:rPr sz="1900" spc="-10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13" dirty="0">
                <a:solidFill>
                  <a:schemeClr val="bg1"/>
                </a:solidFill>
                <a:latin typeface="Tahoma"/>
                <a:cs typeface="Tahoma"/>
              </a:rPr>
              <a:t>результати</a:t>
            </a:r>
            <a:r>
              <a:rPr sz="1900" b="1" spc="-10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80" dirty="0">
                <a:solidFill>
                  <a:schemeClr val="bg1"/>
                </a:solidFill>
                <a:latin typeface="Tahoma"/>
                <a:cs typeface="Tahoma"/>
              </a:rPr>
              <a:t>навчання</a:t>
            </a:r>
            <a:r>
              <a:rPr sz="1900" b="1" spc="-10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здобувачів</a:t>
            </a:r>
            <a:r>
              <a:rPr sz="1900" spc="-10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освіти </a:t>
            </a:r>
            <a:r>
              <a:rPr sz="1900" b="1" spc="-127" dirty="0">
                <a:solidFill>
                  <a:schemeClr val="bg1"/>
                </a:solidFill>
                <a:latin typeface="Tahoma"/>
                <a:cs typeface="Tahoma"/>
              </a:rPr>
              <a:t>співвідносяться</a:t>
            </a:r>
            <a:r>
              <a:rPr sz="1900" b="1" spc="-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57" dirty="0">
                <a:solidFill>
                  <a:schemeClr val="bg1"/>
                </a:solidFill>
                <a:latin typeface="Tahoma"/>
                <a:cs typeface="Tahoma"/>
              </a:rPr>
              <a:t>з</a:t>
            </a:r>
            <a:r>
              <a:rPr sz="1900" b="1" spc="-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130" dirty="0">
                <a:solidFill>
                  <a:schemeClr val="bg1"/>
                </a:solidFill>
                <a:latin typeface="Tahoma"/>
                <a:cs typeface="Tahoma"/>
              </a:rPr>
              <a:t>обов’язковими</a:t>
            </a:r>
            <a:r>
              <a:rPr sz="1900" b="1" spc="-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b="1" spc="-60" dirty="0">
                <a:solidFill>
                  <a:schemeClr val="bg1"/>
                </a:solidFill>
                <a:latin typeface="Tahoma"/>
                <a:cs typeface="Tahoma"/>
              </a:rPr>
              <a:t>результатами</a:t>
            </a:r>
            <a:r>
              <a:rPr sz="1900" spc="-60" dirty="0">
                <a:solidFill>
                  <a:schemeClr val="bg1"/>
                </a:solidFill>
                <a:latin typeface="Tahoma"/>
                <a:cs typeface="Tahoma"/>
              </a:rPr>
              <a:t>,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визначеними</a:t>
            </a:r>
            <a:r>
              <a:rPr sz="1900" spc="-1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60" dirty="0">
                <a:solidFill>
                  <a:schemeClr val="bg1"/>
                </a:solidFill>
                <a:latin typeface="Tahoma"/>
                <a:cs typeface="Tahoma"/>
              </a:rPr>
              <a:t>цим</a:t>
            </a:r>
            <a:r>
              <a:rPr sz="1900" spc="-11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30" dirty="0">
                <a:solidFill>
                  <a:schemeClr val="bg1"/>
                </a:solidFill>
                <a:latin typeface="Tahoma"/>
                <a:cs typeface="Tahoma"/>
              </a:rPr>
              <a:t>Державним</a:t>
            </a:r>
            <a:r>
              <a:rPr sz="1900" spc="-11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стандартом.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38200" y="528247"/>
            <a:ext cx="10515600" cy="999319"/>
          </a:xfrm>
          <a:prstGeom prst="rect">
            <a:avLst/>
          </a:prstGeom>
        </p:spPr>
        <p:txBody>
          <a:bodyPr vert="horz" wrap="square" lIns="0" tIns="306394" rIns="0" bIns="0" rtlCol="0">
            <a:spAutoFit/>
          </a:bodyPr>
          <a:lstStyle/>
          <a:p>
            <a:pPr marL="72383">
              <a:lnSpc>
                <a:spcPct val="100000"/>
              </a:lnSpc>
              <a:spcBef>
                <a:spcPts val="67"/>
              </a:spcBef>
            </a:pPr>
            <a:r>
              <a:rPr b="1" dirty="0">
                <a:solidFill>
                  <a:schemeClr val="bg1"/>
                </a:solidFill>
              </a:rPr>
              <a:t>ВИДИ</a:t>
            </a:r>
            <a:r>
              <a:rPr b="1" spc="-177" dirty="0">
                <a:solidFill>
                  <a:schemeClr val="bg1"/>
                </a:solidFill>
              </a:rPr>
              <a:t> </a:t>
            </a:r>
            <a:r>
              <a:rPr b="1" spc="-47" dirty="0">
                <a:solidFill>
                  <a:schemeClr val="bg1"/>
                </a:solidFill>
              </a:rPr>
              <a:t>ОЦІНЮВАННЯ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13925" y="5988283"/>
            <a:ext cx="6858739" cy="331714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100" b="1" i="1" spc="-60" dirty="0">
                <a:solidFill>
                  <a:schemeClr val="bg1"/>
                </a:solidFill>
                <a:latin typeface="Trebuchet MS"/>
                <a:cs typeface="Trebuchet MS"/>
              </a:rPr>
              <a:t>Державний</a:t>
            </a:r>
            <a:r>
              <a:rPr sz="2100" b="1" i="1" spc="-15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100" b="1" i="1" spc="-113" dirty="0">
                <a:solidFill>
                  <a:schemeClr val="bg1"/>
                </a:solidFill>
                <a:latin typeface="Trebuchet MS"/>
                <a:cs typeface="Trebuchet MS"/>
              </a:rPr>
              <a:t>стандарт</a:t>
            </a:r>
            <a:r>
              <a:rPr sz="2100" b="1" i="1" spc="-147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100" b="1" i="1" spc="-113" dirty="0">
                <a:solidFill>
                  <a:schemeClr val="bg1"/>
                </a:solidFill>
                <a:latin typeface="Trebuchet MS"/>
                <a:cs typeface="Trebuchet MS"/>
              </a:rPr>
              <a:t>базової</a:t>
            </a:r>
            <a:r>
              <a:rPr sz="2100" b="1" i="1" spc="-15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100" b="1" i="1" spc="-123" dirty="0">
                <a:solidFill>
                  <a:schemeClr val="bg1"/>
                </a:solidFill>
                <a:latin typeface="Trebuchet MS"/>
                <a:cs typeface="Trebuchet MS"/>
              </a:rPr>
              <a:t>середньої</a:t>
            </a:r>
            <a:r>
              <a:rPr sz="2100" b="1" i="1" spc="-147" dirty="0">
                <a:solidFill>
                  <a:schemeClr val="bg1"/>
                </a:solidFill>
                <a:latin typeface="Trebuchet MS"/>
                <a:cs typeface="Trebuchet MS"/>
              </a:rPr>
              <a:t> освіти,</a:t>
            </a:r>
            <a:r>
              <a:rPr sz="2100" b="1" i="1" spc="-15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100" b="1" i="1" spc="-173" dirty="0">
                <a:solidFill>
                  <a:schemeClr val="bg1"/>
                </a:solidFill>
                <a:latin typeface="Trebuchet MS"/>
                <a:cs typeface="Trebuchet MS"/>
              </a:rPr>
              <a:t>п.</a:t>
            </a:r>
            <a:r>
              <a:rPr sz="2100" b="1" i="1" spc="-147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100" b="1" i="1" spc="-17" dirty="0">
                <a:solidFill>
                  <a:schemeClr val="bg1"/>
                </a:solidFill>
                <a:latin typeface="Trebuchet MS"/>
                <a:cs typeface="Trebuchet MS"/>
              </a:rPr>
              <a:t>27</a:t>
            </a:r>
            <a:endParaRPr sz="21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8651" y="6054866"/>
            <a:ext cx="1667063" cy="58902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28577" y="6119851"/>
            <a:ext cx="1133603" cy="4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1500" y="1462827"/>
            <a:ext cx="1761067" cy="316653"/>
          </a:xfrm>
          <a:custGeom>
            <a:avLst/>
            <a:gdLst/>
            <a:ahLst/>
            <a:cxnLst/>
            <a:rect l="l" t="t" r="r" b="b"/>
            <a:pathLst>
              <a:path w="2641600" h="474980">
                <a:moveTo>
                  <a:pt x="97726" y="463266"/>
                </a:moveTo>
                <a:lnTo>
                  <a:pt x="89839" y="460133"/>
                </a:lnTo>
                <a:lnTo>
                  <a:pt x="84502" y="453394"/>
                </a:lnTo>
                <a:lnTo>
                  <a:pt x="83375" y="444337"/>
                </a:lnTo>
                <a:lnTo>
                  <a:pt x="106507" y="309044"/>
                </a:lnTo>
                <a:lnTo>
                  <a:pt x="107188" y="303550"/>
                </a:lnTo>
                <a:lnTo>
                  <a:pt x="105827" y="298743"/>
                </a:lnTo>
                <a:lnTo>
                  <a:pt x="101745" y="294622"/>
                </a:lnTo>
                <a:lnTo>
                  <a:pt x="4454" y="199162"/>
                </a:lnTo>
                <a:lnTo>
                  <a:pt x="0" y="191103"/>
                </a:lnTo>
                <a:lnTo>
                  <a:pt x="443" y="182851"/>
                </a:lnTo>
                <a:lnTo>
                  <a:pt x="457" y="182593"/>
                </a:lnTo>
                <a:lnTo>
                  <a:pt x="5123" y="175500"/>
                </a:lnTo>
                <a:lnTo>
                  <a:pt x="13298" y="171691"/>
                </a:lnTo>
                <a:lnTo>
                  <a:pt x="148009" y="151775"/>
                </a:lnTo>
                <a:lnTo>
                  <a:pt x="153452" y="151088"/>
                </a:lnTo>
                <a:lnTo>
                  <a:pt x="157534" y="147654"/>
                </a:lnTo>
                <a:lnTo>
                  <a:pt x="160255" y="142847"/>
                </a:lnTo>
                <a:lnTo>
                  <a:pt x="220127" y="19916"/>
                </a:lnTo>
                <a:lnTo>
                  <a:pt x="226410" y="13349"/>
                </a:lnTo>
                <a:lnTo>
                  <a:pt x="234670" y="11159"/>
                </a:lnTo>
                <a:lnTo>
                  <a:pt x="242802" y="13349"/>
                </a:lnTo>
                <a:lnTo>
                  <a:pt x="248702" y="19916"/>
                </a:lnTo>
                <a:lnTo>
                  <a:pt x="308573" y="142847"/>
                </a:lnTo>
                <a:lnTo>
                  <a:pt x="310614" y="147654"/>
                </a:lnTo>
                <a:lnTo>
                  <a:pt x="315377" y="151088"/>
                </a:lnTo>
                <a:lnTo>
                  <a:pt x="320820" y="151775"/>
                </a:lnTo>
                <a:lnTo>
                  <a:pt x="455530" y="171691"/>
                </a:lnTo>
                <a:lnTo>
                  <a:pt x="463503" y="175500"/>
                </a:lnTo>
                <a:lnTo>
                  <a:pt x="463643" y="175500"/>
                </a:lnTo>
                <a:lnTo>
                  <a:pt x="468372" y="182851"/>
                </a:lnTo>
                <a:lnTo>
                  <a:pt x="468814" y="191103"/>
                </a:lnTo>
                <a:lnTo>
                  <a:pt x="468829" y="191393"/>
                </a:lnTo>
                <a:lnTo>
                  <a:pt x="464375" y="199162"/>
                </a:lnTo>
                <a:lnTo>
                  <a:pt x="367084" y="294622"/>
                </a:lnTo>
                <a:lnTo>
                  <a:pt x="363002" y="298056"/>
                </a:lnTo>
                <a:lnTo>
                  <a:pt x="361641" y="303550"/>
                </a:lnTo>
                <a:lnTo>
                  <a:pt x="362322" y="309044"/>
                </a:lnTo>
                <a:lnTo>
                  <a:pt x="376999" y="394890"/>
                </a:lnTo>
                <a:lnTo>
                  <a:pt x="231693" y="394890"/>
                </a:lnTo>
                <a:lnTo>
                  <a:pt x="226930" y="397637"/>
                </a:lnTo>
                <a:lnTo>
                  <a:pt x="106507" y="461506"/>
                </a:lnTo>
                <a:lnTo>
                  <a:pt x="97726" y="463266"/>
                </a:lnTo>
                <a:close/>
              </a:path>
              <a:path w="2641600" h="474980">
                <a:moveTo>
                  <a:pt x="371102" y="463266"/>
                </a:moveTo>
                <a:lnTo>
                  <a:pt x="362322" y="461506"/>
                </a:lnTo>
                <a:lnTo>
                  <a:pt x="241898" y="397637"/>
                </a:lnTo>
                <a:lnTo>
                  <a:pt x="237136" y="394890"/>
                </a:lnTo>
                <a:lnTo>
                  <a:pt x="376999" y="394890"/>
                </a:lnTo>
                <a:lnTo>
                  <a:pt x="385454" y="444337"/>
                </a:lnTo>
                <a:lnTo>
                  <a:pt x="384327" y="453394"/>
                </a:lnTo>
                <a:lnTo>
                  <a:pt x="378990" y="460133"/>
                </a:lnTo>
                <a:lnTo>
                  <a:pt x="371102" y="463266"/>
                </a:lnTo>
                <a:close/>
              </a:path>
              <a:path w="2641600" h="474980">
                <a:moveTo>
                  <a:pt x="637930" y="463266"/>
                </a:moveTo>
                <a:lnTo>
                  <a:pt x="630042" y="460133"/>
                </a:lnTo>
                <a:lnTo>
                  <a:pt x="624705" y="453394"/>
                </a:lnTo>
                <a:lnTo>
                  <a:pt x="623579" y="444337"/>
                </a:lnTo>
                <a:lnTo>
                  <a:pt x="646711" y="309044"/>
                </a:lnTo>
                <a:lnTo>
                  <a:pt x="647391" y="303550"/>
                </a:lnTo>
                <a:lnTo>
                  <a:pt x="646030" y="298056"/>
                </a:lnTo>
                <a:lnTo>
                  <a:pt x="641948" y="294622"/>
                </a:lnTo>
                <a:lnTo>
                  <a:pt x="544657" y="199162"/>
                </a:lnTo>
                <a:lnTo>
                  <a:pt x="540203" y="191393"/>
                </a:lnTo>
                <a:lnTo>
                  <a:pt x="540660" y="182851"/>
                </a:lnTo>
                <a:lnTo>
                  <a:pt x="545389" y="175500"/>
                </a:lnTo>
                <a:lnTo>
                  <a:pt x="545529" y="175500"/>
                </a:lnTo>
                <a:lnTo>
                  <a:pt x="553502" y="171691"/>
                </a:lnTo>
                <a:lnTo>
                  <a:pt x="688213" y="151775"/>
                </a:lnTo>
                <a:lnTo>
                  <a:pt x="693655" y="151088"/>
                </a:lnTo>
                <a:lnTo>
                  <a:pt x="698418" y="147654"/>
                </a:lnTo>
                <a:lnTo>
                  <a:pt x="700459" y="142847"/>
                </a:lnTo>
                <a:lnTo>
                  <a:pt x="760330" y="19916"/>
                </a:lnTo>
                <a:lnTo>
                  <a:pt x="766624" y="13349"/>
                </a:lnTo>
                <a:lnTo>
                  <a:pt x="774958" y="11159"/>
                </a:lnTo>
                <a:lnTo>
                  <a:pt x="783292" y="13349"/>
                </a:lnTo>
                <a:lnTo>
                  <a:pt x="789586" y="19916"/>
                </a:lnTo>
                <a:lnTo>
                  <a:pt x="849457" y="142847"/>
                </a:lnTo>
                <a:lnTo>
                  <a:pt x="852179" y="147654"/>
                </a:lnTo>
                <a:lnTo>
                  <a:pt x="856261" y="151088"/>
                </a:lnTo>
                <a:lnTo>
                  <a:pt x="861704" y="151775"/>
                </a:lnTo>
                <a:lnTo>
                  <a:pt x="995734" y="171691"/>
                </a:lnTo>
                <a:lnTo>
                  <a:pt x="1003909" y="175500"/>
                </a:lnTo>
                <a:lnTo>
                  <a:pt x="1008576" y="182593"/>
                </a:lnTo>
                <a:lnTo>
                  <a:pt x="1009033" y="191103"/>
                </a:lnTo>
                <a:lnTo>
                  <a:pt x="1004579" y="199162"/>
                </a:lnTo>
                <a:lnTo>
                  <a:pt x="907287" y="294622"/>
                </a:lnTo>
                <a:lnTo>
                  <a:pt x="903205" y="298743"/>
                </a:lnTo>
                <a:lnTo>
                  <a:pt x="901845" y="303550"/>
                </a:lnTo>
                <a:lnTo>
                  <a:pt x="902525" y="309044"/>
                </a:lnTo>
                <a:lnTo>
                  <a:pt x="917203" y="394890"/>
                </a:lnTo>
                <a:lnTo>
                  <a:pt x="771896" y="394890"/>
                </a:lnTo>
                <a:lnTo>
                  <a:pt x="767134" y="397637"/>
                </a:lnTo>
                <a:lnTo>
                  <a:pt x="646711" y="461506"/>
                </a:lnTo>
                <a:lnTo>
                  <a:pt x="637930" y="463266"/>
                </a:lnTo>
                <a:close/>
              </a:path>
              <a:path w="2641600" h="474980">
                <a:moveTo>
                  <a:pt x="911401" y="463266"/>
                </a:moveTo>
                <a:lnTo>
                  <a:pt x="902525" y="461506"/>
                </a:lnTo>
                <a:lnTo>
                  <a:pt x="782102" y="397637"/>
                </a:lnTo>
                <a:lnTo>
                  <a:pt x="777339" y="394890"/>
                </a:lnTo>
                <a:lnTo>
                  <a:pt x="917203" y="394890"/>
                </a:lnTo>
                <a:lnTo>
                  <a:pt x="925657" y="444337"/>
                </a:lnTo>
                <a:lnTo>
                  <a:pt x="924817" y="453394"/>
                </a:lnTo>
                <a:lnTo>
                  <a:pt x="919449" y="460133"/>
                </a:lnTo>
                <a:lnTo>
                  <a:pt x="911401" y="463266"/>
                </a:lnTo>
                <a:close/>
              </a:path>
              <a:path w="2641600" h="474980">
                <a:moveTo>
                  <a:pt x="1177474" y="474211"/>
                </a:moveTo>
                <a:lnTo>
                  <a:pt x="1153237" y="449144"/>
                </a:lnTo>
                <a:lnTo>
                  <a:pt x="1153577" y="442964"/>
                </a:lnTo>
                <a:lnTo>
                  <a:pt x="1176709" y="307671"/>
                </a:lnTo>
                <a:lnTo>
                  <a:pt x="1177389" y="305610"/>
                </a:lnTo>
                <a:lnTo>
                  <a:pt x="1176709" y="303550"/>
                </a:lnTo>
                <a:lnTo>
                  <a:pt x="1175348" y="302177"/>
                </a:lnTo>
                <a:lnTo>
                  <a:pt x="1078057" y="206716"/>
                </a:lnTo>
                <a:lnTo>
                  <a:pt x="1073358" y="200589"/>
                </a:lnTo>
                <a:lnTo>
                  <a:pt x="1070678" y="194011"/>
                </a:lnTo>
                <a:lnTo>
                  <a:pt x="1070573" y="193753"/>
                </a:lnTo>
                <a:lnTo>
                  <a:pt x="1069927" y="187487"/>
                </a:lnTo>
                <a:lnTo>
                  <a:pt x="1069911" y="186113"/>
                </a:lnTo>
                <a:lnTo>
                  <a:pt x="1071253" y="179245"/>
                </a:lnTo>
                <a:lnTo>
                  <a:pt x="1227055" y="141473"/>
                </a:lnTo>
                <a:lnTo>
                  <a:pt x="1228416" y="140787"/>
                </a:lnTo>
                <a:lnTo>
                  <a:pt x="1230457" y="140100"/>
                </a:lnTo>
                <a:lnTo>
                  <a:pt x="1231137" y="138039"/>
                </a:lnTo>
                <a:lnTo>
                  <a:pt x="1291009" y="15108"/>
                </a:lnTo>
                <a:lnTo>
                  <a:pt x="1295304" y="8691"/>
                </a:lnTo>
                <a:lnTo>
                  <a:pt x="1300874" y="3948"/>
                </a:lnTo>
                <a:lnTo>
                  <a:pt x="1307465" y="1008"/>
                </a:lnTo>
                <a:lnTo>
                  <a:pt x="1314821" y="0"/>
                </a:lnTo>
                <a:lnTo>
                  <a:pt x="1321535" y="1008"/>
                </a:lnTo>
                <a:lnTo>
                  <a:pt x="1321973" y="1008"/>
                </a:lnTo>
                <a:lnTo>
                  <a:pt x="1328769" y="4206"/>
                </a:lnTo>
                <a:lnTo>
                  <a:pt x="1334339" y="8981"/>
                </a:lnTo>
                <a:lnTo>
                  <a:pt x="1338634" y="15108"/>
                </a:lnTo>
                <a:lnTo>
                  <a:pt x="1341644" y="21289"/>
                </a:lnTo>
                <a:lnTo>
                  <a:pt x="1314821" y="21289"/>
                </a:lnTo>
                <a:lnTo>
                  <a:pt x="1312100" y="21976"/>
                </a:lnTo>
                <a:lnTo>
                  <a:pt x="1310739" y="24723"/>
                </a:lnTo>
                <a:lnTo>
                  <a:pt x="1250868" y="147654"/>
                </a:lnTo>
                <a:lnTo>
                  <a:pt x="1246786" y="155209"/>
                </a:lnTo>
                <a:lnTo>
                  <a:pt x="1239982" y="160703"/>
                </a:lnTo>
                <a:lnTo>
                  <a:pt x="1096427" y="181992"/>
                </a:lnTo>
                <a:lnTo>
                  <a:pt x="1093025" y="182679"/>
                </a:lnTo>
                <a:lnTo>
                  <a:pt x="1092345" y="184740"/>
                </a:lnTo>
                <a:lnTo>
                  <a:pt x="1090984" y="187487"/>
                </a:lnTo>
                <a:lnTo>
                  <a:pt x="1090984" y="190234"/>
                </a:lnTo>
                <a:lnTo>
                  <a:pt x="1093025" y="192294"/>
                </a:lnTo>
                <a:lnTo>
                  <a:pt x="1190316" y="287754"/>
                </a:lnTo>
                <a:lnTo>
                  <a:pt x="1194260" y="292755"/>
                </a:lnTo>
                <a:lnTo>
                  <a:pt x="1196865" y="298399"/>
                </a:lnTo>
                <a:lnTo>
                  <a:pt x="1198066" y="304559"/>
                </a:lnTo>
                <a:lnTo>
                  <a:pt x="1197800" y="311104"/>
                </a:lnTo>
                <a:lnTo>
                  <a:pt x="1174668" y="446397"/>
                </a:lnTo>
                <a:lnTo>
                  <a:pt x="1173988" y="449144"/>
                </a:lnTo>
                <a:lnTo>
                  <a:pt x="1177389" y="452578"/>
                </a:lnTo>
                <a:lnTo>
                  <a:pt x="1180111" y="453952"/>
                </a:lnTo>
                <a:lnTo>
                  <a:pt x="1224049" y="453952"/>
                </a:lnTo>
                <a:lnTo>
                  <a:pt x="1191677" y="471121"/>
                </a:lnTo>
                <a:lnTo>
                  <a:pt x="1184735" y="473696"/>
                </a:lnTo>
                <a:lnTo>
                  <a:pt x="1177474" y="474211"/>
                </a:lnTo>
                <a:close/>
              </a:path>
              <a:path w="2641600" h="474980">
                <a:moveTo>
                  <a:pt x="1475491" y="453952"/>
                </a:moveTo>
                <a:lnTo>
                  <a:pt x="1452254" y="453952"/>
                </a:lnTo>
                <a:lnTo>
                  <a:pt x="1454975" y="452578"/>
                </a:lnTo>
                <a:lnTo>
                  <a:pt x="1456336" y="451205"/>
                </a:lnTo>
                <a:lnTo>
                  <a:pt x="1458377" y="449831"/>
                </a:lnTo>
                <a:lnTo>
                  <a:pt x="1457696" y="446397"/>
                </a:lnTo>
                <a:lnTo>
                  <a:pt x="1434564" y="311104"/>
                </a:lnTo>
                <a:lnTo>
                  <a:pt x="1434418" y="307671"/>
                </a:lnTo>
                <a:lnTo>
                  <a:pt x="1434355" y="304559"/>
                </a:lnTo>
                <a:lnTo>
                  <a:pt x="1435500" y="298657"/>
                </a:lnTo>
                <a:lnTo>
                  <a:pt x="1438179" y="292755"/>
                </a:lnTo>
                <a:lnTo>
                  <a:pt x="1442048" y="287754"/>
                </a:lnTo>
                <a:lnTo>
                  <a:pt x="1539339" y="192294"/>
                </a:lnTo>
                <a:lnTo>
                  <a:pt x="1541380" y="189547"/>
                </a:lnTo>
                <a:lnTo>
                  <a:pt x="1540700" y="187487"/>
                </a:lnTo>
                <a:lnTo>
                  <a:pt x="1540700" y="186113"/>
                </a:lnTo>
                <a:lnTo>
                  <a:pt x="1540020" y="184740"/>
                </a:lnTo>
                <a:lnTo>
                  <a:pt x="1539339" y="182679"/>
                </a:lnTo>
                <a:lnTo>
                  <a:pt x="1535938" y="181992"/>
                </a:lnTo>
                <a:lnTo>
                  <a:pt x="1401227" y="162076"/>
                </a:lnTo>
                <a:lnTo>
                  <a:pt x="1393063" y="160703"/>
                </a:lnTo>
                <a:lnTo>
                  <a:pt x="1385579" y="155209"/>
                </a:lnTo>
                <a:lnTo>
                  <a:pt x="1381497" y="147654"/>
                </a:lnTo>
                <a:lnTo>
                  <a:pt x="1321625" y="24723"/>
                </a:lnTo>
                <a:lnTo>
                  <a:pt x="1320264" y="21289"/>
                </a:lnTo>
                <a:lnTo>
                  <a:pt x="1341644" y="21289"/>
                </a:lnTo>
                <a:lnTo>
                  <a:pt x="1398505" y="138039"/>
                </a:lnTo>
                <a:lnTo>
                  <a:pt x="1399866" y="140100"/>
                </a:lnTo>
                <a:lnTo>
                  <a:pt x="1401227" y="141473"/>
                </a:lnTo>
                <a:lnTo>
                  <a:pt x="1403268" y="141473"/>
                </a:lnTo>
                <a:lnTo>
                  <a:pt x="1537979" y="161389"/>
                </a:lnTo>
                <a:lnTo>
                  <a:pt x="1560128" y="186113"/>
                </a:lnTo>
                <a:lnTo>
                  <a:pt x="1560124" y="187487"/>
                </a:lnTo>
                <a:lnTo>
                  <a:pt x="1559520" y="193753"/>
                </a:lnTo>
                <a:lnTo>
                  <a:pt x="1559495" y="194011"/>
                </a:lnTo>
                <a:lnTo>
                  <a:pt x="1556980" y="200589"/>
                </a:lnTo>
                <a:lnTo>
                  <a:pt x="1556869" y="200879"/>
                </a:lnTo>
                <a:lnTo>
                  <a:pt x="1552266" y="206716"/>
                </a:lnTo>
                <a:lnTo>
                  <a:pt x="1454295" y="301490"/>
                </a:lnTo>
                <a:lnTo>
                  <a:pt x="1452934" y="302863"/>
                </a:lnTo>
                <a:lnTo>
                  <a:pt x="1453051" y="307671"/>
                </a:lnTo>
                <a:lnTo>
                  <a:pt x="1476066" y="442277"/>
                </a:lnTo>
                <a:lnTo>
                  <a:pt x="1476443" y="449144"/>
                </a:lnTo>
                <a:lnTo>
                  <a:pt x="1476481" y="449831"/>
                </a:lnTo>
                <a:lnTo>
                  <a:pt x="1475491" y="453952"/>
                </a:lnTo>
                <a:close/>
              </a:path>
              <a:path w="2641600" h="474980">
                <a:moveTo>
                  <a:pt x="1224049" y="453952"/>
                </a:moveTo>
                <a:lnTo>
                  <a:pt x="1180111" y="453952"/>
                </a:lnTo>
                <a:lnTo>
                  <a:pt x="1182832" y="452578"/>
                </a:lnTo>
                <a:lnTo>
                  <a:pt x="1303255" y="388709"/>
                </a:lnTo>
                <a:lnTo>
                  <a:pt x="1307338" y="386649"/>
                </a:lnTo>
                <a:lnTo>
                  <a:pt x="1312780" y="385962"/>
                </a:lnTo>
                <a:lnTo>
                  <a:pt x="1320945" y="385962"/>
                </a:lnTo>
                <a:lnTo>
                  <a:pt x="1325027" y="386649"/>
                </a:lnTo>
                <a:lnTo>
                  <a:pt x="1329109" y="388709"/>
                </a:lnTo>
                <a:lnTo>
                  <a:pt x="1362776" y="406565"/>
                </a:lnTo>
                <a:lnTo>
                  <a:pt x="1314141" y="406565"/>
                </a:lnTo>
                <a:lnTo>
                  <a:pt x="1312100" y="407252"/>
                </a:lnTo>
                <a:lnTo>
                  <a:pt x="1224049" y="453952"/>
                </a:lnTo>
                <a:close/>
              </a:path>
              <a:path w="2641600" h="474980">
                <a:moveTo>
                  <a:pt x="1456336" y="473868"/>
                </a:moveTo>
                <a:lnTo>
                  <a:pt x="1446130" y="473868"/>
                </a:lnTo>
                <a:lnTo>
                  <a:pt x="1442048" y="473181"/>
                </a:lnTo>
                <a:lnTo>
                  <a:pt x="1437966" y="471121"/>
                </a:lnTo>
                <a:lnTo>
                  <a:pt x="1317543" y="407252"/>
                </a:lnTo>
                <a:lnTo>
                  <a:pt x="1316182" y="406565"/>
                </a:lnTo>
                <a:lnTo>
                  <a:pt x="1362776" y="406565"/>
                </a:lnTo>
                <a:lnTo>
                  <a:pt x="1449532" y="452578"/>
                </a:lnTo>
                <a:lnTo>
                  <a:pt x="1452253" y="453952"/>
                </a:lnTo>
                <a:lnTo>
                  <a:pt x="1475491" y="453952"/>
                </a:lnTo>
                <a:lnTo>
                  <a:pt x="1474790" y="456871"/>
                </a:lnTo>
                <a:lnTo>
                  <a:pt x="1471187" y="463137"/>
                </a:lnTo>
                <a:lnTo>
                  <a:pt x="1465861" y="468374"/>
                </a:lnTo>
                <a:lnTo>
                  <a:pt x="1461779" y="471808"/>
                </a:lnTo>
                <a:lnTo>
                  <a:pt x="1456336" y="473868"/>
                </a:lnTo>
                <a:close/>
              </a:path>
              <a:path w="2641600" h="474980">
                <a:moveTo>
                  <a:pt x="1725077" y="473868"/>
                </a:moveTo>
                <a:lnTo>
                  <a:pt x="1714191" y="473868"/>
                </a:lnTo>
                <a:lnTo>
                  <a:pt x="1708748" y="472494"/>
                </a:lnTo>
                <a:lnTo>
                  <a:pt x="1693441" y="449144"/>
                </a:lnTo>
                <a:lnTo>
                  <a:pt x="1693781" y="442964"/>
                </a:lnTo>
                <a:lnTo>
                  <a:pt x="1716913" y="307671"/>
                </a:lnTo>
                <a:lnTo>
                  <a:pt x="1717593" y="305610"/>
                </a:lnTo>
                <a:lnTo>
                  <a:pt x="1716913" y="303550"/>
                </a:lnTo>
                <a:lnTo>
                  <a:pt x="1715552" y="302177"/>
                </a:lnTo>
                <a:lnTo>
                  <a:pt x="1618261" y="206716"/>
                </a:lnTo>
                <a:lnTo>
                  <a:pt x="1613658" y="200589"/>
                </a:lnTo>
                <a:lnTo>
                  <a:pt x="1611131" y="194011"/>
                </a:lnTo>
                <a:lnTo>
                  <a:pt x="1611032" y="193753"/>
                </a:lnTo>
                <a:lnTo>
                  <a:pt x="1610414" y="187487"/>
                </a:lnTo>
                <a:lnTo>
                  <a:pt x="1610385" y="186113"/>
                </a:lnTo>
                <a:lnTo>
                  <a:pt x="1611457" y="179245"/>
                </a:lnTo>
                <a:lnTo>
                  <a:pt x="1767259" y="141473"/>
                </a:lnTo>
                <a:lnTo>
                  <a:pt x="1771341" y="140100"/>
                </a:lnTo>
                <a:lnTo>
                  <a:pt x="1831893" y="15108"/>
                </a:lnTo>
                <a:lnTo>
                  <a:pt x="1855706" y="0"/>
                </a:lnTo>
                <a:lnTo>
                  <a:pt x="1862419" y="1008"/>
                </a:lnTo>
                <a:lnTo>
                  <a:pt x="1862857" y="1008"/>
                </a:lnTo>
                <a:lnTo>
                  <a:pt x="1869653" y="4206"/>
                </a:lnTo>
                <a:lnTo>
                  <a:pt x="1875223" y="8981"/>
                </a:lnTo>
                <a:lnTo>
                  <a:pt x="1879518" y="15108"/>
                </a:lnTo>
                <a:lnTo>
                  <a:pt x="1882528" y="21289"/>
                </a:lnTo>
                <a:lnTo>
                  <a:pt x="1855025" y="21289"/>
                </a:lnTo>
                <a:lnTo>
                  <a:pt x="1852304" y="21976"/>
                </a:lnTo>
                <a:lnTo>
                  <a:pt x="1850943" y="24723"/>
                </a:lnTo>
                <a:lnTo>
                  <a:pt x="1791071" y="147654"/>
                </a:lnTo>
                <a:lnTo>
                  <a:pt x="1786989" y="155209"/>
                </a:lnTo>
                <a:lnTo>
                  <a:pt x="1780186" y="160703"/>
                </a:lnTo>
                <a:lnTo>
                  <a:pt x="1636630" y="181992"/>
                </a:lnTo>
                <a:lnTo>
                  <a:pt x="1633229" y="182679"/>
                </a:lnTo>
                <a:lnTo>
                  <a:pt x="1632548" y="184740"/>
                </a:lnTo>
                <a:lnTo>
                  <a:pt x="1631187" y="187487"/>
                </a:lnTo>
                <a:lnTo>
                  <a:pt x="1631187" y="190234"/>
                </a:lnTo>
                <a:lnTo>
                  <a:pt x="1633229" y="192294"/>
                </a:lnTo>
                <a:lnTo>
                  <a:pt x="1730520" y="287754"/>
                </a:lnTo>
                <a:lnTo>
                  <a:pt x="1734464" y="292755"/>
                </a:lnTo>
                <a:lnTo>
                  <a:pt x="1737068" y="298399"/>
                </a:lnTo>
                <a:lnTo>
                  <a:pt x="1738269" y="304559"/>
                </a:lnTo>
                <a:lnTo>
                  <a:pt x="1738004" y="311104"/>
                </a:lnTo>
                <a:lnTo>
                  <a:pt x="1714872" y="446397"/>
                </a:lnTo>
                <a:lnTo>
                  <a:pt x="1714191" y="449144"/>
                </a:lnTo>
                <a:lnTo>
                  <a:pt x="1717593" y="452578"/>
                </a:lnTo>
                <a:lnTo>
                  <a:pt x="1720314" y="453952"/>
                </a:lnTo>
                <a:lnTo>
                  <a:pt x="1764318" y="453952"/>
                </a:lnTo>
                <a:lnTo>
                  <a:pt x="1733241" y="470434"/>
                </a:lnTo>
                <a:lnTo>
                  <a:pt x="1729159" y="472494"/>
                </a:lnTo>
                <a:lnTo>
                  <a:pt x="1725077" y="473868"/>
                </a:lnTo>
                <a:close/>
              </a:path>
              <a:path w="2641600" h="474980">
                <a:moveTo>
                  <a:pt x="2017056" y="453952"/>
                </a:moveTo>
                <a:lnTo>
                  <a:pt x="1992457" y="453952"/>
                </a:lnTo>
                <a:lnTo>
                  <a:pt x="1995178" y="452578"/>
                </a:lnTo>
                <a:lnTo>
                  <a:pt x="1996539" y="451205"/>
                </a:lnTo>
                <a:lnTo>
                  <a:pt x="1998580" y="449831"/>
                </a:lnTo>
                <a:lnTo>
                  <a:pt x="1997899" y="446397"/>
                </a:lnTo>
                <a:lnTo>
                  <a:pt x="1974767" y="311104"/>
                </a:lnTo>
                <a:lnTo>
                  <a:pt x="1974622" y="307671"/>
                </a:lnTo>
                <a:lnTo>
                  <a:pt x="1974558" y="304559"/>
                </a:lnTo>
                <a:lnTo>
                  <a:pt x="1975703" y="298657"/>
                </a:lnTo>
                <a:lnTo>
                  <a:pt x="1978382" y="292755"/>
                </a:lnTo>
                <a:lnTo>
                  <a:pt x="1982251" y="287754"/>
                </a:lnTo>
                <a:lnTo>
                  <a:pt x="2079542" y="192294"/>
                </a:lnTo>
                <a:lnTo>
                  <a:pt x="2081584" y="189547"/>
                </a:lnTo>
                <a:lnTo>
                  <a:pt x="2080903" y="187487"/>
                </a:lnTo>
                <a:lnTo>
                  <a:pt x="2080903" y="186113"/>
                </a:lnTo>
                <a:lnTo>
                  <a:pt x="2080223" y="184740"/>
                </a:lnTo>
                <a:lnTo>
                  <a:pt x="2079542" y="182679"/>
                </a:lnTo>
                <a:lnTo>
                  <a:pt x="2076141" y="181992"/>
                </a:lnTo>
                <a:lnTo>
                  <a:pt x="1941430" y="162076"/>
                </a:lnTo>
                <a:lnTo>
                  <a:pt x="1933266" y="160703"/>
                </a:lnTo>
                <a:lnTo>
                  <a:pt x="1925782" y="155209"/>
                </a:lnTo>
                <a:lnTo>
                  <a:pt x="1921700" y="147654"/>
                </a:lnTo>
                <a:lnTo>
                  <a:pt x="1861828" y="24723"/>
                </a:lnTo>
                <a:lnTo>
                  <a:pt x="1860468" y="21289"/>
                </a:lnTo>
                <a:lnTo>
                  <a:pt x="1882528" y="21289"/>
                </a:lnTo>
                <a:lnTo>
                  <a:pt x="1939389" y="138039"/>
                </a:lnTo>
                <a:lnTo>
                  <a:pt x="1940750" y="140100"/>
                </a:lnTo>
                <a:lnTo>
                  <a:pt x="1942111" y="141473"/>
                </a:lnTo>
                <a:lnTo>
                  <a:pt x="1944152" y="141473"/>
                </a:lnTo>
                <a:lnTo>
                  <a:pt x="2078863" y="161389"/>
                </a:lnTo>
                <a:lnTo>
                  <a:pt x="2101012" y="186113"/>
                </a:lnTo>
                <a:lnTo>
                  <a:pt x="2101008" y="187487"/>
                </a:lnTo>
                <a:lnTo>
                  <a:pt x="2100404" y="193753"/>
                </a:lnTo>
                <a:lnTo>
                  <a:pt x="2100379" y="194011"/>
                </a:lnTo>
                <a:lnTo>
                  <a:pt x="2097864" y="200589"/>
                </a:lnTo>
                <a:lnTo>
                  <a:pt x="2097753" y="200879"/>
                </a:lnTo>
                <a:lnTo>
                  <a:pt x="2093150" y="206716"/>
                </a:lnTo>
                <a:lnTo>
                  <a:pt x="1995859" y="301490"/>
                </a:lnTo>
                <a:lnTo>
                  <a:pt x="1994498" y="302863"/>
                </a:lnTo>
                <a:lnTo>
                  <a:pt x="1994616" y="307671"/>
                </a:lnTo>
                <a:lnTo>
                  <a:pt x="2017630" y="442277"/>
                </a:lnTo>
                <a:lnTo>
                  <a:pt x="2018007" y="449144"/>
                </a:lnTo>
                <a:lnTo>
                  <a:pt x="2018045" y="449831"/>
                </a:lnTo>
                <a:lnTo>
                  <a:pt x="2017056" y="453952"/>
                </a:lnTo>
                <a:close/>
              </a:path>
              <a:path w="2641600" h="474980">
                <a:moveTo>
                  <a:pt x="1764318" y="453952"/>
                </a:moveTo>
                <a:lnTo>
                  <a:pt x="1720314" y="453952"/>
                </a:lnTo>
                <a:lnTo>
                  <a:pt x="1723036" y="452578"/>
                </a:lnTo>
                <a:lnTo>
                  <a:pt x="1843459" y="388709"/>
                </a:lnTo>
                <a:lnTo>
                  <a:pt x="1847541" y="386649"/>
                </a:lnTo>
                <a:lnTo>
                  <a:pt x="1852984" y="385962"/>
                </a:lnTo>
                <a:lnTo>
                  <a:pt x="1861148" y="385962"/>
                </a:lnTo>
                <a:lnTo>
                  <a:pt x="1865230" y="386649"/>
                </a:lnTo>
                <a:lnTo>
                  <a:pt x="1869312" y="388709"/>
                </a:lnTo>
                <a:lnTo>
                  <a:pt x="1901684" y="405878"/>
                </a:lnTo>
                <a:lnTo>
                  <a:pt x="1855705" y="405878"/>
                </a:lnTo>
                <a:lnTo>
                  <a:pt x="1853664" y="406565"/>
                </a:lnTo>
                <a:lnTo>
                  <a:pt x="1764318" y="453952"/>
                </a:lnTo>
                <a:close/>
              </a:path>
              <a:path w="2641600" h="474980">
                <a:moveTo>
                  <a:pt x="1993733" y="473525"/>
                </a:moveTo>
                <a:lnTo>
                  <a:pt x="1986472" y="473010"/>
                </a:lnTo>
                <a:lnTo>
                  <a:pt x="1979530" y="470434"/>
                </a:lnTo>
                <a:lnTo>
                  <a:pt x="1859107" y="406565"/>
                </a:lnTo>
                <a:lnTo>
                  <a:pt x="1857747" y="405878"/>
                </a:lnTo>
                <a:lnTo>
                  <a:pt x="1901684" y="405878"/>
                </a:lnTo>
                <a:lnTo>
                  <a:pt x="1989735" y="452578"/>
                </a:lnTo>
                <a:lnTo>
                  <a:pt x="1992457" y="453952"/>
                </a:lnTo>
                <a:lnTo>
                  <a:pt x="2017056" y="453952"/>
                </a:lnTo>
                <a:lnTo>
                  <a:pt x="2016355" y="456871"/>
                </a:lnTo>
                <a:lnTo>
                  <a:pt x="2012751" y="463137"/>
                </a:lnTo>
                <a:lnTo>
                  <a:pt x="2007425" y="468374"/>
                </a:lnTo>
                <a:lnTo>
                  <a:pt x="2000866" y="471979"/>
                </a:lnTo>
                <a:lnTo>
                  <a:pt x="1993733" y="473525"/>
                </a:lnTo>
                <a:close/>
              </a:path>
              <a:path w="2641600" h="474980">
                <a:moveTo>
                  <a:pt x="2260518" y="474555"/>
                </a:moveTo>
                <a:lnTo>
                  <a:pt x="2255075" y="474555"/>
                </a:lnTo>
                <a:lnTo>
                  <a:pt x="2249632" y="473181"/>
                </a:lnTo>
                <a:lnTo>
                  <a:pt x="2244870" y="469747"/>
                </a:lnTo>
                <a:lnTo>
                  <a:pt x="2239544" y="464511"/>
                </a:lnTo>
                <a:lnTo>
                  <a:pt x="2235940" y="458244"/>
                </a:lnTo>
                <a:lnTo>
                  <a:pt x="2234250" y="451205"/>
                </a:lnTo>
                <a:lnTo>
                  <a:pt x="2234664" y="443650"/>
                </a:lnTo>
                <a:lnTo>
                  <a:pt x="2257796" y="308357"/>
                </a:lnTo>
                <a:lnTo>
                  <a:pt x="2258477" y="306297"/>
                </a:lnTo>
                <a:lnTo>
                  <a:pt x="2257998" y="304848"/>
                </a:lnTo>
                <a:lnTo>
                  <a:pt x="2257903" y="304559"/>
                </a:lnTo>
                <a:lnTo>
                  <a:pt x="2257796" y="304237"/>
                </a:lnTo>
                <a:lnTo>
                  <a:pt x="2256436" y="302863"/>
                </a:lnTo>
                <a:lnTo>
                  <a:pt x="2159145" y="207403"/>
                </a:lnTo>
                <a:lnTo>
                  <a:pt x="2154542" y="201276"/>
                </a:lnTo>
                <a:lnTo>
                  <a:pt x="2151916" y="194440"/>
                </a:lnTo>
                <a:lnTo>
                  <a:pt x="2151230" y="187487"/>
                </a:lnTo>
                <a:lnTo>
                  <a:pt x="2151296" y="186628"/>
                </a:lnTo>
                <a:lnTo>
                  <a:pt x="2308143" y="142160"/>
                </a:lnTo>
                <a:lnTo>
                  <a:pt x="2312225" y="140787"/>
                </a:lnTo>
                <a:lnTo>
                  <a:pt x="2372096" y="15108"/>
                </a:lnTo>
                <a:lnTo>
                  <a:pt x="2395909" y="0"/>
                </a:lnTo>
                <a:lnTo>
                  <a:pt x="2402623" y="1008"/>
                </a:lnTo>
                <a:lnTo>
                  <a:pt x="2403060" y="1008"/>
                </a:lnTo>
                <a:lnTo>
                  <a:pt x="2409856" y="4206"/>
                </a:lnTo>
                <a:lnTo>
                  <a:pt x="2415427" y="8981"/>
                </a:lnTo>
                <a:lnTo>
                  <a:pt x="2419721" y="15108"/>
                </a:lnTo>
                <a:lnTo>
                  <a:pt x="2422732" y="21289"/>
                </a:lnTo>
                <a:lnTo>
                  <a:pt x="2395909" y="21289"/>
                </a:lnTo>
                <a:lnTo>
                  <a:pt x="2393187" y="21976"/>
                </a:lnTo>
                <a:lnTo>
                  <a:pt x="2391827" y="24723"/>
                </a:lnTo>
                <a:lnTo>
                  <a:pt x="2331955" y="147654"/>
                </a:lnTo>
                <a:lnTo>
                  <a:pt x="2327873" y="155209"/>
                </a:lnTo>
                <a:lnTo>
                  <a:pt x="2321070" y="160703"/>
                </a:lnTo>
                <a:lnTo>
                  <a:pt x="2177514" y="181992"/>
                </a:lnTo>
                <a:lnTo>
                  <a:pt x="2174113" y="182679"/>
                </a:lnTo>
                <a:lnTo>
                  <a:pt x="2172752" y="184740"/>
                </a:lnTo>
                <a:lnTo>
                  <a:pt x="2172752" y="186113"/>
                </a:lnTo>
                <a:lnTo>
                  <a:pt x="2172072" y="187487"/>
                </a:lnTo>
                <a:lnTo>
                  <a:pt x="2172072" y="190234"/>
                </a:lnTo>
                <a:lnTo>
                  <a:pt x="2174113" y="192294"/>
                </a:lnTo>
                <a:lnTo>
                  <a:pt x="2271404" y="287754"/>
                </a:lnTo>
                <a:lnTo>
                  <a:pt x="2275347" y="292755"/>
                </a:lnTo>
                <a:lnTo>
                  <a:pt x="2277952" y="298399"/>
                </a:lnTo>
                <a:lnTo>
                  <a:pt x="2279091" y="304237"/>
                </a:lnTo>
                <a:lnTo>
                  <a:pt x="2278999" y="308357"/>
                </a:lnTo>
                <a:lnTo>
                  <a:pt x="2278888" y="311104"/>
                </a:lnTo>
                <a:lnTo>
                  <a:pt x="2255755" y="446397"/>
                </a:lnTo>
                <a:lnTo>
                  <a:pt x="2255075" y="449144"/>
                </a:lnTo>
                <a:lnTo>
                  <a:pt x="2258477" y="452578"/>
                </a:lnTo>
                <a:lnTo>
                  <a:pt x="2261198" y="453952"/>
                </a:lnTo>
                <a:lnTo>
                  <a:pt x="2304522" y="453952"/>
                </a:lnTo>
                <a:lnTo>
                  <a:pt x="2273445" y="470434"/>
                </a:lnTo>
                <a:lnTo>
                  <a:pt x="2269363" y="472494"/>
                </a:lnTo>
                <a:lnTo>
                  <a:pt x="2265280" y="473868"/>
                </a:lnTo>
                <a:lnTo>
                  <a:pt x="2260518" y="474555"/>
                </a:lnTo>
                <a:close/>
              </a:path>
              <a:path w="2641600" h="474980">
                <a:moveTo>
                  <a:pt x="2557259" y="453952"/>
                </a:moveTo>
                <a:lnTo>
                  <a:pt x="2533341" y="453952"/>
                </a:lnTo>
                <a:lnTo>
                  <a:pt x="2536062" y="452578"/>
                </a:lnTo>
                <a:lnTo>
                  <a:pt x="2537423" y="451205"/>
                </a:lnTo>
                <a:lnTo>
                  <a:pt x="2539464" y="449831"/>
                </a:lnTo>
                <a:lnTo>
                  <a:pt x="2538783" y="446397"/>
                </a:lnTo>
                <a:lnTo>
                  <a:pt x="2515651" y="311104"/>
                </a:lnTo>
                <a:lnTo>
                  <a:pt x="2515535" y="308357"/>
                </a:lnTo>
                <a:lnTo>
                  <a:pt x="2515504" y="304237"/>
                </a:lnTo>
                <a:lnTo>
                  <a:pt x="2516587" y="298657"/>
                </a:lnTo>
                <a:lnTo>
                  <a:pt x="2519266" y="292755"/>
                </a:lnTo>
                <a:lnTo>
                  <a:pt x="2523135" y="287754"/>
                </a:lnTo>
                <a:lnTo>
                  <a:pt x="2620426" y="192294"/>
                </a:lnTo>
                <a:lnTo>
                  <a:pt x="2622467" y="189547"/>
                </a:lnTo>
                <a:lnTo>
                  <a:pt x="2621787" y="187487"/>
                </a:lnTo>
                <a:lnTo>
                  <a:pt x="2621787" y="186113"/>
                </a:lnTo>
                <a:lnTo>
                  <a:pt x="2621107" y="184740"/>
                </a:lnTo>
                <a:lnTo>
                  <a:pt x="2620426" y="182679"/>
                </a:lnTo>
                <a:lnTo>
                  <a:pt x="2617024" y="181992"/>
                </a:lnTo>
                <a:lnTo>
                  <a:pt x="2482314" y="162076"/>
                </a:lnTo>
                <a:lnTo>
                  <a:pt x="2474150" y="160703"/>
                </a:lnTo>
                <a:lnTo>
                  <a:pt x="2466666" y="155209"/>
                </a:lnTo>
                <a:lnTo>
                  <a:pt x="2462584" y="147654"/>
                </a:lnTo>
                <a:lnTo>
                  <a:pt x="2402712" y="24723"/>
                </a:lnTo>
                <a:lnTo>
                  <a:pt x="2401352" y="21289"/>
                </a:lnTo>
                <a:lnTo>
                  <a:pt x="2422732" y="21289"/>
                </a:lnTo>
                <a:lnTo>
                  <a:pt x="2479593" y="138039"/>
                </a:lnTo>
                <a:lnTo>
                  <a:pt x="2480954" y="140100"/>
                </a:lnTo>
                <a:lnTo>
                  <a:pt x="2482314" y="141473"/>
                </a:lnTo>
                <a:lnTo>
                  <a:pt x="2484355" y="141473"/>
                </a:lnTo>
                <a:lnTo>
                  <a:pt x="2619066" y="161389"/>
                </a:lnTo>
                <a:lnTo>
                  <a:pt x="2641215" y="186113"/>
                </a:lnTo>
                <a:lnTo>
                  <a:pt x="2641212" y="187487"/>
                </a:lnTo>
                <a:lnTo>
                  <a:pt x="2640582" y="194011"/>
                </a:lnTo>
                <a:lnTo>
                  <a:pt x="2637957" y="200879"/>
                </a:lnTo>
                <a:lnTo>
                  <a:pt x="2633354" y="206716"/>
                </a:lnTo>
                <a:lnTo>
                  <a:pt x="2536063" y="301490"/>
                </a:lnTo>
                <a:lnTo>
                  <a:pt x="2534702" y="302863"/>
                </a:lnTo>
                <a:lnTo>
                  <a:pt x="2534702" y="306984"/>
                </a:lnTo>
                <a:lnTo>
                  <a:pt x="2557834" y="442277"/>
                </a:lnTo>
                <a:lnTo>
                  <a:pt x="2558211" y="449144"/>
                </a:lnTo>
                <a:lnTo>
                  <a:pt x="2558249" y="449831"/>
                </a:lnTo>
                <a:lnTo>
                  <a:pt x="2557259" y="453952"/>
                </a:lnTo>
                <a:close/>
              </a:path>
              <a:path w="2641600" h="474980">
                <a:moveTo>
                  <a:pt x="2304522" y="453952"/>
                </a:moveTo>
                <a:lnTo>
                  <a:pt x="2261198" y="453952"/>
                </a:lnTo>
                <a:lnTo>
                  <a:pt x="2263920" y="452578"/>
                </a:lnTo>
                <a:lnTo>
                  <a:pt x="2384343" y="388709"/>
                </a:lnTo>
                <a:lnTo>
                  <a:pt x="2387745" y="386649"/>
                </a:lnTo>
                <a:lnTo>
                  <a:pt x="2393868" y="385962"/>
                </a:lnTo>
                <a:lnTo>
                  <a:pt x="2402032" y="385962"/>
                </a:lnTo>
                <a:lnTo>
                  <a:pt x="2406114" y="386649"/>
                </a:lnTo>
                <a:lnTo>
                  <a:pt x="2410196" y="388709"/>
                </a:lnTo>
                <a:lnTo>
                  <a:pt x="2442568" y="405878"/>
                </a:lnTo>
                <a:lnTo>
                  <a:pt x="2395909" y="405878"/>
                </a:lnTo>
                <a:lnTo>
                  <a:pt x="2393868" y="406565"/>
                </a:lnTo>
                <a:lnTo>
                  <a:pt x="2304522" y="453952"/>
                </a:lnTo>
                <a:close/>
              </a:path>
              <a:path w="2641600" h="474980">
                <a:moveTo>
                  <a:pt x="2533936" y="473525"/>
                </a:moveTo>
                <a:lnTo>
                  <a:pt x="2526676" y="473010"/>
                </a:lnTo>
                <a:lnTo>
                  <a:pt x="2519734" y="470434"/>
                </a:lnTo>
                <a:lnTo>
                  <a:pt x="2399311" y="406565"/>
                </a:lnTo>
                <a:lnTo>
                  <a:pt x="2397950" y="405878"/>
                </a:lnTo>
                <a:lnTo>
                  <a:pt x="2442568" y="405878"/>
                </a:lnTo>
                <a:lnTo>
                  <a:pt x="2530619" y="452578"/>
                </a:lnTo>
                <a:lnTo>
                  <a:pt x="2533340" y="453952"/>
                </a:lnTo>
                <a:lnTo>
                  <a:pt x="2557259" y="453952"/>
                </a:lnTo>
                <a:lnTo>
                  <a:pt x="2556558" y="456871"/>
                </a:lnTo>
                <a:lnTo>
                  <a:pt x="2552955" y="463137"/>
                </a:lnTo>
                <a:lnTo>
                  <a:pt x="2547629" y="468374"/>
                </a:lnTo>
                <a:lnTo>
                  <a:pt x="2541070" y="471979"/>
                </a:lnTo>
                <a:lnTo>
                  <a:pt x="2533936" y="473525"/>
                </a:lnTo>
                <a:close/>
              </a:path>
            </a:pathLst>
          </a:custGeom>
          <a:solidFill>
            <a:srgbClr val="FFC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23363" y="1019883"/>
            <a:ext cx="1295327" cy="12953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99450" y="607336"/>
            <a:ext cx="4097443" cy="654879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100" b="1" spc="-37" dirty="0">
                <a:solidFill>
                  <a:schemeClr val="bg1"/>
                </a:solidFill>
                <a:latin typeface="Tahoma"/>
                <a:cs typeface="Tahoma"/>
              </a:rPr>
              <a:t>ФОРМУВАЛЬНЕ</a:t>
            </a:r>
            <a:r>
              <a:rPr sz="2100" b="1" spc="-1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100" b="1" spc="-27" dirty="0">
                <a:solidFill>
                  <a:schemeClr val="bg1"/>
                </a:solidFill>
                <a:latin typeface="Tahoma"/>
                <a:cs typeface="Tahoma"/>
              </a:rPr>
              <a:t>ОЦІНЮВАННЯ</a:t>
            </a:r>
            <a:endParaRPr sz="21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71727" y="376150"/>
            <a:ext cx="3821430" cy="654879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100" b="1" spc="-40" dirty="0">
                <a:solidFill>
                  <a:schemeClr val="bg1"/>
                </a:solidFill>
                <a:latin typeface="Tahoma"/>
                <a:cs typeface="Tahoma"/>
              </a:rPr>
              <a:t>ПІДСУМКОВЕ</a:t>
            </a:r>
            <a:r>
              <a:rPr sz="2100" b="1" spc="-10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100" b="1" spc="-27" dirty="0">
                <a:solidFill>
                  <a:schemeClr val="bg1"/>
                </a:solidFill>
                <a:latin typeface="Tahoma"/>
                <a:cs typeface="Tahoma"/>
              </a:rPr>
              <a:t>ОЦІНЮВАННЯ</a:t>
            </a:r>
            <a:endParaRPr sz="21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8955" y="2749880"/>
            <a:ext cx="4063577" cy="1114404"/>
          </a:xfrm>
          <a:prstGeom prst="rect">
            <a:avLst/>
          </a:prstGeom>
        </p:spPr>
        <p:txBody>
          <a:bodyPr vert="horz" wrap="square" lIns="0" tIns="36826" rIns="0" bIns="0" rtlCol="0">
            <a:spAutoFit/>
          </a:bodyPr>
          <a:lstStyle/>
          <a:p>
            <a:pPr marL="8043" marR="3386" indent="-423" algn="ctr">
              <a:lnSpc>
                <a:spcPts val="2053"/>
              </a:lnSpc>
              <a:spcBef>
                <a:spcPts val="289"/>
              </a:spcBef>
            </a:pP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особистісний</a:t>
            </a:r>
            <a:r>
              <a:rPr sz="1900" spc="4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розвиток</a:t>
            </a:r>
            <a:r>
              <a:rPr sz="1900" spc="4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37" dirty="0">
                <a:solidFill>
                  <a:schemeClr val="bg1"/>
                </a:solidFill>
                <a:latin typeface="Tahoma"/>
                <a:cs typeface="Tahoma"/>
              </a:rPr>
              <a:t>учнів,</a:t>
            </a:r>
            <a:r>
              <a:rPr sz="1900" spc="4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їхній </a:t>
            </a:r>
            <a:r>
              <a:rPr sz="1900" spc="-23" dirty="0">
                <a:solidFill>
                  <a:schemeClr val="bg1"/>
                </a:solidFill>
                <a:latin typeface="Tahoma"/>
                <a:cs typeface="Tahoma"/>
              </a:rPr>
              <a:t>навчальний</a:t>
            </a:r>
            <a:r>
              <a:rPr sz="1900" spc="-6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поступ,</a:t>
            </a:r>
            <a:r>
              <a:rPr sz="1900" spc="-6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процес</a:t>
            </a:r>
            <a:r>
              <a:rPr sz="1900" spc="-6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здобуття </a:t>
            </a:r>
            <a:r>
              <a:rPr sz="1900" spc="-17" dirty="0">
                <a:solidFill>
                  <a:schemeClr val="bg1"/>
                </a:solidFill>
                <a:latin typeface="Tahoma"/>
                <a:cs typeface="Tahoma"/>
              </a:rPr>
              <a:t>навчального</a:t>
            </a:r>
            <a:r>
              <a:rPr sz="1900" spc="-1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37" dirty="0">
                <a:solidFill>
                  <a:schemeClr val="bg1"/>
                </a:solidFill>
                <a:latin typeface="Tahoma"/>
                <a:cs typeface="Tahoma"/>
              </a:rPr>
              <a:t>досвіду</a:t>
            </a:r>
            <a:r>
              <a:rPr sz="1900" spc="-1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як</a:t>
            </a:r>
            <a:r>
              <a:rPr sz="1900" spc="-1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основи компетентності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49010" y="2749880"/>
            <a:ext cx="3544147" cy="1114404"/>
          </a:xfrm>
          <a:prstGeom prst="rect">
            <a:avLst/>
          </a:prstGeom>
        </p:spPr>
        <p:txBody>
          <a:bodyPr vert="horz" wrap="square" lIns="0" tIns="36826" rIns="0" bIns="0" rtlCol="0">
            <a:spAutoFit/>
          </a:bodyPr>
          <a:lstStyle/>
          <a:p>
            <a:pPr marL="8466" marR="3386" algn="ctr">
              <a:lnSpc>
                <a:spcPts val="2053"/>
              </a:lnSpc>
              <a:spcBef>
                <a:spcPts val="289"/>
              </a:spcBef>
            </a:pP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результати</a:t>
            </a:r>
            <a:r>
              <a:rPr sz="1900" spc="-6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40" dirty="0">
                <a:solidFill>
                  <a:schemeClr val="bg1"/>
                </a:solidFill>
                <a:latin typeface="Tahoma"/>
                <a:cs typeface="Tahoma"/>
              </a:rPr>
              <a:t>навчання</a:t>
            </a:r>
            <a:r>
              <a:rPr sz="1900" spc="-6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здобувачів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освіти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у</a:t>
            </a:r>
            <a:r>
              <a:rPr sz="1900" spc="-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співвідношенні</a:t>
            </a:r>
            <a:r>
              <a:rPr sz="1900" spc="-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33" dirty="0">
                <a:solidFill>
                  <a:schemeClr val="bg1"/>
                </a:solidFill>
                <a:latin typeface="Tahoma"/>
                <a:cs typeface="Tahoma"/>
              </a:rPr>
              <a:t>з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обов’язковими</a:t>
            </a:r>
            <a:r>
              <a:rPr sz="1900" spc="4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результатами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7333" y="2870532"/>
            <a:ext cx="1671621" cy="424047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700" b="1" spc="-30" dirty="0">
                <a:solidFill>
                  <a:schemeClr val="bg1"/>
                </a:solidFill>
                <a:latin typeface="Tahoma"/>
                <a:cs typeface="Tahoma"/>
              </a:rPr>
              <a:t>ОБ’ЄКТ</a:t>
            </a:r>
            <a:endParaRPr sz="27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4348" y="4218648"/>
            <a:ext cx="3071484" cy="1432462"/>
          </a:xfrm>
          <a:prstGeom prst="rect">
            <a:avLst/>
          </a:prstGeom>
        </p:spPr>
        <p:txBody>
          <a:bodyPr vert="horz" wrap="square" lIns="0" tIns="240429" rIns="0" bIns="0" rtlCol="0">
            <a:spAutoFit/>
          </a:bodyPr>
          <a:lstStyle/>
          <a:p>
            <a:pPr marL="51642" algn="ctr">
              <a:spcBef>
                <a:spcPts val="1893"/>
              </a:spcBef>
            </a:pPr>
            <a:r>
              <a:rPr sz="2900" b="1" spc="-150" dirty="0">
                <a:solidFill>
                  <a:schemeClr val="bg1"/>
                </a:solidFill>
                <a:latin typeface="Tahoma"/>
                <a:cs typeface="Tahoma"/>
              </a:rPr>
              <a:t>періодично</a:t>
            </a:r>
            <a:endParaRPr sz="29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8466" marR="7619" indent="-423" algn="ctr">
              <a:lnSpc>
                <a:spcPct val="102699"/>
              </a:lnSpc>
              <a:spcBef>
                <a:spcPts val="1133"/>
              </a:spcBef>
            </a:pP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тематичне,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семестрове</a:t>
            </a:r>
            <a:r>
              <a:rPr sz="1900" spc="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і</a:t>
            </a:r>
            <a:r>
              <a:rPr sz="1900" spc="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13" dirty="0">
                <a:solidFill>
                  <a:schemeClr val="bg1"/>
                </a:solidFill>
                <a:latin typeface="Tahoma"/>
                <a:cs typeface="Tahoma"/>
              </a:rPr>
              <a:t>річне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7409" y="4673426"/>
            <a:ext cx="1064683" cy="911013"/>
            <a:chOff x="1031113" y="7010138"/>
            <a:chExt cx="1597025" cy="1366520"/>
          </a:xfrm>
        </p:grpSpPr>
        <p:sp>
          <p:nvSpPr>
            <p:cNvPr id="11" name="object 11"/>
            <p:cNvSpPr/>
            <p:nvPr/>
          </p:nvSpPr>
          <p:spPr>
            <a:xfrm>
              <a:off x="1031113" y="7246721"/>
              <a:ext cx="1482725" cy="1130300"/>
            </a:xfrm>
            <a:custGeom>
              <a:avLst/>
              <a:gdLst/>
              <a:ahLst/>
              <a:cxnLst/>
              <a:rect l="l" t="t" r="r" b="b"/>
              <a:pathLst>
                <a:path w="1482725" h="1130300">
                  <a:moveTo>
                    <a:pt x="936142" y="392328"/>
                  </a:moveTo>
                  <a:lnTo>
                    <a:pt x="922731" y="378917"/>
                  </a:lnTo>
                  <a:lnTo>
                    <a:pt x="918641" y="378917"/>
                  </a:lnTo>
                  <a:lnTo>
                    <a:pt x="905243" y="392328"/>
                  </a:lnTo>
                  <a:lnTo>
                    <a:pt x="905243" y="396430"/>
                  </a:lnTo>
                  <a:lnTo>
                    <a:pt x="918641" y="409854"/>
                  </a:lnTo>
                  <a:lnTo>
                    <a:pt x="922731" y="409854"/>
                  </a:lnTo>
                  <a:lnTo>
                    <a:pt x="936142" y="396430"/>
                  </a:lnTo>
                  <a:lnTo>
                    <a:pt x="936142" y="394385"/>
                  </a:lnTo>
                  <a:lnTo>
                    <a:pt x="936142" y="392328"/>
                  </a:lnTo>
                  <a:close/>
                </a:path>
                <a:path w="1482725" h="1130300">
                  <a:moveTo>
                    <a:pt x="1482420" y="879627"/>
                  </a:moveTo>
                  <a:lnTo>
                    <a:pt x="1481188" y="870381"/>
                  </a:lnTo>
                  <a:lnTo>
                    <a:pt x="1476870" y="862228"/>
                  </a:lnTo>
                  <a:lnTo>
                    <a:pt x="1463230" y="855433"/>
                  </a:lnTo>
                  <a:lnTo>
                    <a:pt x="1451762" y="855700"/>
                  </a:lnTo>
                  <a:lnTo>
                    <a:pt x="1443189" y="859231"/>
                  </a:lnTo>
                  <a:lnTo>
                    <a:pt x="1438249" y="862228"/>
                  </a:lnTo>
                  <a:lnTo>
                    <a:pt x="1402791" y="896899"/>
                  </a:lnTo>
                  <a:lnTo>
                    <a:pt x="1365427" y="928700"/>
                  </a:lnTo>
                  <a:lnTo>
                    <a:pt x="1326311" y="957605"/>
                  </a:lnTo>
                  <a:lnTo>
                    <a:pt x="1285608" y="983589"/>
                  </a:lnTo>
                  <a:lnTo>
                    <a:pt x="1243469" y="1006602"/>
                  </a:lnTo>
                  <a:lnTo>
                    <a:pt x="1200061" y="1026617"/>
                  </a:lnTo>
                  <a:lnTo>
                    <a:pt x="1155547" y="1043609"/>
                  </a:lnTo>
                  <a:lnTo>
                    <a:pt x="1110081" y="1057529"/>
                  </a:lnTo>
                  <a:lnTo>
                    <a:pt x="1063840" y="1068362"/>
                  </a:lnTo>
                  <a:lnTo>
                    <a:pt x="1016965" y="1076045"/>
                  </a:lnTo>
                  <a:lnTo>
                    <a:pt x="969619" y="1080579"/>
                  </a:lnTo>
                  <a:lnTo>
                    <a:pt x="921969" y="1081900"/>
                  </a:lnTo>
                  <a:lnTo>
                    <a:pt x="874191" y="1079995"/>
                  </a:lnTo>
                  <a:lnTo>
                    <a:pt x="826414" y="1074813"/>
                  </a:lnTo>
                  <a:lnTo>
                    <a:pt x="778827" y="1066330"/>
                  </a:lnTo>
                  <a:lnTo>
                    <a:pt x="731570" y="1054519"/>
                  </a:lnTo>
                  <a:lnTo>
                    <a:pt x="684822" y="1039342"/>
                  </a:lnTo>
                  <a:lnTo>
                    <a:pt x="638733" y="1020749"/>
                  </a:lnTo>
                  <a:lnTo>
                    <a:pt x="594677" y="999464"/>
                  </a:lnTo>
                  <a:lnTo>
                    <a:pt x="552704" y="975537"/>
                  </a:lnTo>
                  <a:lnTo>
                    <a:pt x="512902" y="949109"/>
                  </a:lnTo>
                  <a:lnTo>
                    <a:pt x="475310" y="920330"/>
                  </a:lnTo>
                  <a:lnTo>
                    <a:pt x="440004" y="889342"/>
                  </a:lnTo>
                  <a:lnTo>
                    <a:pt x="407022" y="856284"/>
                  </a:lnTo>
                  <a:lnTo>
                    <a:pt x="376453" y="821309"/>
                  </a:lnTo>
                  <a:lnTo>
                    <a:pt x="348322" y="784555"/>
                  </a:lnTo>
                  <a:lnTo>
                    <a:pt x="322719" y="746175"/>
                  </a:lnTo>
                  <a:lnTo>
                    <a:pt x="299694" y="706297"/>
                  </a:lnTo>
                  <a:lnTo>
                    <a:pt x="279311" y="665086"/>
                  </a:lnTo>
                  <a:lnTo>
                    <a:pt x="261607" y="622655"/>
                  </a:lnTo>
                  <a:lnTo>
                    <a:pt x="246672" y="579183"/>
                  </a:lnTo>
                  <a:lnTo>
                    <a:pt x="234556" y="534797"/>
                  </a:lnTo>
                  <a:lnTo>
                    <a:pt x="225310" y="489635"/>
                  </a:lnTo>
                  <a:lnTo>
                    <a:pt x="219011" y="443852"/>
                  </a:lnTo>
                  <a:lnTo>
                    <a:pt x="215709" y="397586"/>
                  </a:lnTo>
                  <a:lnTo>
                    <a:pt x="215455" y="350977"/>
                  </a:lnTo>
                  <a:lnTo>
                    <a:pt x="218313" y="304177"/>
                  </a:lnTo>
                  <a:lnTo>
                    <a:pt x="224358" y="257327"/>
                  </a:lnTo>
                  <a:lnTo>
                    <a:pt x="233641" y="210578"/>
                  </a:lnTo>
                  <a:lnTo>
                    <a:pt x="246214" y="164058"/>
                  </a:lnTo>
                  <a:lnTo>
                    <a:pt x="262153" y="117932"/>
                  </a:lnTo>
                  <a:lnTo>
                    <a:pt x="316230" y="347980"/>
                  </a:lnTo>
                  <a:lnTo>
                    <a:pt x="319671" y="357263"/>
                  </a:lnTo>
                  <a:lnTo>
                    <a:pt x="326364" y="364172"/>
                  </a:lnTo>
                  <a:lnTo>
                    <a:pt x="335241" y="367830"/>
                  </a:lnTo>
                  <a:lnTo>
                    <a:pt x="345198" y="367322"/>
                  </a:lnTo>
                  <a:lnTo>
                    <a:pt x="354152" y="363054"/>
                  </a:lnTo>
                  <a:lnTo>
                    <a:pt x="360400" y="356438"/>
                  </a:lnTo>
                  <a:lnTo>
                    <a:pt x="363385" y="348018"/>
                  </a:lnTo>
                  <a:lnTo>
                    <a:pt x="362572" y="338315"/>
                  </a:lnTo>
                  <a:lnTo>
                    <a:pt x="285330" y="11607"/>
                  </a:lnTo>
                  <a:lnTo>
                    <a:pt x="279539" y="3873"/>
                  </a:lnTo>
                  <a:lnTo>
                    <a:pt x="269875" y="1943"/>
                  </a:lnTo>
                  <a:lnTo>
                    <a:pt x="262153" y="0"/>
                  </a:lnTo>
                  <a:lnTo>
                    <a:pt x="252501" y="1943"/>
                  </a:lnTo>
                  <a:lnTo>
                    <a:pt x="7239" y="251320"/>
                  </a:lnTo>
                  <a:lnTo>
                    <a:pt x="1803" y="259473"/>
                  </a:lnTo>
                  <a:lnTo>
                    <a:pt x="0" y="268719"/>
                  </a:lnTo>
                  <a:lnTo>
                    <a:pt x="1803" y="277964"/>
                  </a:lnTo>
                  <a:lnTo>
                    <a:pt x="7239" y="286118"/>
                  </a:lnTo>
                  <a:lnTo>
                    <a:pt x="15379" y="291553"/>
                  </a:lnTo>
                  <a:lnTo>
                    <a:pt x="24612" y="293370"/>
                  </a:lnTo>
                  <a:lnTo>
                    <a:pt x="33845" y="291553"/>
                  </a:lnTo>
                  <a:lnTo>
                    <a:pt x="41998" y="286118"/>
                  </a:lnTo>
                  <a:lnTo>
                    <a:pt x="213868" y="112128"/>
                  </a:lnTo>
                  <a:lnTo>
                    <a:pt x="198907" y="157797"/>
                  </a:lnTo>
                  <a:lnTo>
                    <a:pt x="186956" y="203708"/>
                  </a:lnTo>
                  <a:lnTo>
                    <a:pt x="177977" y="249758"/>
                  </a:lnTo>
                  <a:lnTo>
                    <a:pt x="171894" y="295821"/>
                  </a:lnTo>
                  <a:lnTo>
                    <a:pt x="168681" y="341795"/>
                  </a:lnTo>
                  <a:lnTo>
                    <a:pt x="168262" y="387565"/>
                  </a:lnTo>
                  <a:lnTo>
                    <a:pt x="170599" y="433006"/>
                  </a:lnTo>
                  <a:lnTo>
                    <a:pt x="175641" y="478015"/>
                  </a:lnTo>
                  <a:lnTo>
                    <a:pt x="183324" y="522478"/>
                  </a:lnTo>
                  <a:lnTo>
                    <a:pt x="193598" y="566280"/>
                  </a:lnTo>
                  <a:lnTo>
                    <a:pt x="206413" y="609307"/>
                  </a:lnTo>
                  <a:lnTo>
                    <a:pt x="221716" y="651446"/>
                  </a:lnTo>
                  <a:lnTo>
                    <a:pt x="239458" y="692581"/>
                  </a:lnTo>
                  <a:lnTo>
                    <a:pt x="259588" y="732612"/>
                  </a:lnTo>
                  <a:lnTo>
                    <a:pt x="282041" y="771398"/>
                  </a:lnTo>
                  <a:lnTo>
                    <a:pt x="306768" y="808850"/>
                  </a:lnTo>
                  <a:lnTo>
                    <a:pt x="333717" y="844842"/>
                  </a:lnTo>
                  <a:lnTo>
                    <a:pt x="362851" y="879271"/>
                  </a:lnTo>
                  <a:lnTo>
                    <a:pt x="394093" y="912012"/>
                  </a:lnTo>
                  <a:lnTo>
                    <a:pt x="427405" y="942949"/>
                  </a:lnTo>
                  <a:lnTo>
                    <a:pt x="462724" y="971994"/>
                  </a:lnTo>
                  <a:lnTo>
                    <a:pt x="500011" y="999007"/>
                  </a:lnTo>
                  <a:lnTo>
                    <a:pt x="539203" y="1023874"/>
                  </a:lnTo>
                  <a:lnTo>
                    <a:pt x="580250" y="1046505"/>
                  </a:lnTo>
                  <a:lnTo>
                    <a:pt x="623100" y="1066761"/>
                  </a:lnTo>
                  <a:lnTo>
                    <a:pt x="667702" y="1084554"/>
                  </a:lnTo>
                  <a:lnTo>
                    <a:pt x="714997" y="1099997"/>
                  </a:lnTo>
                  <a:lnTo>
                    <a:pt x="762774" y="1112227"/>
                  </a:lnTo>
                  <a:lnTo>
                    <a:pt x="810907" y="1121270"/>
                  </a:lnTo>
                  <a:lnTo>
                    <a:pt x="859256" y="1127150"/>
                  </a:lnTo>
                  <a:lnTo>
                    <a:pt x="907643" y="1129919"/>
                  </a:lnTo>
                  <a:lnTo>
                    <a:pt x="955954" y="1129588"/>
                  </a:lnTo>
                  <a:lnTo>
                    <a:pt x="1004011" y="1126197"/>
                  </a:lnTo>
                  <a:lnTo>
                    <a:pt x="1051687" y="1119797"/>
                  </a:lnTo>
                  <a:lnTo>
                    <a:pt x="1098842" y="1110399"/>
                  </a:lnTo>
                  <a:lnTo>
                    <a:pt x="1145311" y="1098054"/>
                  </a:lnTo>
                  <a:lnTo>
                    <a:pt x="1190942" y="1082789"/>
                  </a:lnTo>
                  <a:lnTo>
                    <a:pt x="1235608" y="1064641"/>
                  </a:lnTo>
                  <a:lnTo>
                    <a:pt x="1279156" y="1043635"/>
                  </a:lnTo>
                  <a:lnTo>
                    <a:pt x="1321435" y="1019822"/>
                  </a:lnTo>
                  <a:lnTo>
                    <a:pt x="1362303" y="993216"/>
                  </a:lnTo>
                  <a:lnTo>
                    <a:pt x="1401610" y="963853"/>
                  </a:lnTo>
                  <a:lnTo>
                    <a:pt x="1439202" y="931786"/>
                  </a:lnTo>
                  <a:lnTo>
                    <a:pt x="1474939" y="897026"/>
                  </a:lnTo>
                  <a:lnTo>
                    <a:pt x="1480400" y="888873"/>
                  </a:lnTo>
                  <a:lnTo>
                    <a:pt x="1482420" y="879627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874" y="7010138"/>
              <a:ext cx="121906" cy="1116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3057" y="7965217"/>
              <a:ext cx="101779" cy="1277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6575" y="7161414"/>
              <a:ext cx="101145" cy="1298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6717" y="7145525"/>
              <a:ext cx="68617" cy="799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4081" y="7068860"/>
              <a:ext cx="46355" cy="85090"/>
            </a:xfrm>
            <a:custGeom>
              <a:avLst/>
              <a:gdLst/>
              <a:ahLst/>
              <a:cxnLst/>
              <a:rect l="l" t="t" r="r" b="b"/>
              <a:pathLst>
                <a:path w="46355" h="85090">
                  <a:moveTo>
                    <a:pt x="23174" y="85062"/>
                  </a:moveTo>
                  <a:lnTo>
                    <a:pt x="13850" y="83068"/>
                  </a:lnTo>
                  <a:lnTo>
                    <a:pt x="6517" y="77812"/>
                  </a:lnTo>
                  <a:lnTo>
                    <a:pt x="1719" y="70381"/>
                  </a:lnTo>
                  <a:lnTo>
                    <a:pt x="0" y="61863"/>
                  </a:lnTo>
                  <a:lnTo>
                    <a:pt x="0" y="23198"/>
                  </a:lnTo>
                  <a:lnTo>
                    <a:pt x="1991" y="14680"/>
                  </a:lnTo>
                  <a:lnTo>
                    <a:pt x="7241" y="7249"/>
                  </a:lnTo>
                  <a:lnTo>
                    <a:pt x="14664" y="1993"/>
                  </a:lnTo>
                  <a:lnTo>
                    <a:pt x="23174" y="0"/>
                  </a:lnTo>
                  <a:lnTo>
                    <a:pt x="31683" y="1721"/>
                  </a:lnTo>
                  <a:lnTo>
                    <a:pt x="39106" y="6524"/>
                  </a:lnTo>
                  <a:lnTo>
                    <a:pt x="44356" y="13864"/>
                  </a:lnTo>
                  <a:lnTo>
                    <a:pt x="46348" y="23198"/>
                  </a:lnTo>
                  <a:lnTo>
                    <a:pt x="46348" y="61863"/>
                  </a:lnTo>
                  <a:lnTo>
                    <a:pt x="44628" y="71197"/>
                  </a:lnTo>
                  <a:lnTo>
                    <a:pt x="39830" y="78537"/>
                  </a:lnTo>
                  <a:lnTo>
                    <a:pt x="32498" y="83340"/>
                  </a:lnTo>
                  <a:lnTo>
                    <a:pt x="23174" y="85062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6944" y="7133382"/>
              <a:ext cx="66927" cy="813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0307" y="7833787"/>
              <a:ext cx="80445" cy="683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0861" y="8018260"/>
              <a:ext cx="68677" cy="810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24770" y="8087675"/>
              <a:ext cx="46355" cy="89535"/>
            </a:xfrm>
            <a:custGeom>
              <a:avLst/>
              <a:gdLst/>
              <a:ahLst/>
              <a:cxnLst/>
              <a:rect l="l" t="t" r="r" b="b"/>
              <a:pathLst>
                <a:path w="46355" h="89534">
                  <a:moveTo>
                    <a:pt x="23174" y="88928"/>
                  </a:moveTo>
                  <a:lnTo>
                    <a:pt x="13850" y="86904"/>
                  </a:lnTo>
                  <a:lnTo>
                    <a:pt x="6517" y="81437"/>
                  </a:lnTo>
                  <a:lnTo>
                    <a:pt x="1719" y="73432"/>
                  </a:lnTo>
                  <a:lnTo>
                    <a:pt x="0" y="63796"/>
                  </a:lnTo>
                  <a:lnTo>
                    <a:pt x="0" y="25131"/>
                  </a:lnTo>
                  <a:lnTo>
                    <a:pt x="7513" y="5860"/>
                  </a:lnTo>
                  <a:lnTo>
                    <a:pt x="23898" y="0"/>
                  </a:lnTo>
                  <a:lnTo>
                    <a:pt x="39921" y="7189"/>
                  </a:lnTo>
                  <a:lnTo>
                    <a:pt x="46348" y="27065"/>
                  </a:lnTo>
                  <a:lnTo>
                    <a:pt x="46348" y="65730"/>
                  </a:lnTo>
                  <a:lnTo>
                    <a:pt x="44628" y="75063"/>
                  </a:lnTo>
                  <a:lnTo>
                    <a:pt x="39830" y="82404"/>
                  </a:lnTo>
                  <a:lnTo>
                    <a:pt x="32498" y="87207"/>
                  </a:lnTo>
                  <a:lnTo>
                    <a:pt x="23174" y="88928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71328" y="8029044"/>
              <a:ext cx="66927" cy="818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54489" y="7852002"/>
              <a:ext cx="80747" cy="673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424947" y="7606300"/>
              <a:ext cx="85090" cy="48895"/>
            </a:xfrm>
            <a:custGeom>
              <a:avLst/>
              <a:gdLst/>
              <a:ahLst/>
              <a:cxnLst/>
              <a:rect l="l" t="t" r="r" b="b"/>
              <a:pathLst>
                <a:path w="85089" h="48895">
                  <a:moveTo>
                    <a:pt x="61797" y="48330"/>
                  </a:moveTo>
                  <a:lnTo>
                    <a:pt x="23174" y="48330"/>
                  </a:lnTo>
                  <a:lnTo>
                    <a:pt x="13850" y="46307"/>
                  </a:lnTo>
                  <a:lnTo>
                    <a:pt x="6517" y="40839"/>
                  </a:lnTo>
                  <a:lnTo>
                    <a:pt x="1719" y="32834"/>
                  </a:lnTo>
                  <a:lnTo>
                    <a:pt x="0" y="23198"/>
                  </a:lnTo>
                  <a:lnTo>
                    <a:pt x="2836" y="13864"/>
                  </a:lnTo>
                  <a:lnTo>
                    <a:pt x="8207" y="6524"/>
                  </a:lnTo>
                  <a:lnTo>
                    <a:pt x="15751" y="1721"/>
                  </a:lnTo>
                  <a:lnTo>
                    <a:pt x="25105" y="0"/>
                  </a:lnTo>
                  <a:lnTo>
                    <a:pt x="25105" y="1933"/>
                  </a:lnTo>
                  <a:lnTo>
                    <a:pt x="61797" y="1933"/>
                  </a:lnTo>
                  <a:lnTo>
                    <a:pt x="70307" y="3926"/>
                  </a:lnTo>
                  <a:lnTo>
                    <a:pt x="77730" y="9182"/>
                  </a:lnTo>
                  <a:lnTo>
                    <a:pt x="82980" y="16613"/>
                  </a:lnTo>
                  <a:lnTo>
                    <a:pt x="84972" y="25132"/>
                  </a:lnTo>
                  <a:lnTo>
                    <a:pt x="83252" y="33650"/>
                  </a:lnTo>
                  <a:lnTo>
                    <a:pt x="78454" y="41081"/>
                  </a:lnTo>
                  <a:lnTo>
                    <a:pt x="71121" y="46337"/>
                  </a:lnTo>
                  <a:lnTo>
                    <a:pt x="61797" y="48330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64446" y="7340812"/>
              <a:ext cx="80445" cy="6829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17281" y="7180998"/>
              <a:ext cx="876935" cy="878205"/>
            </a:xfrm>
            <a:custGeom>
              <a:avLst/>
              <a:gdLst/>
              <a:ahLst/>
              <a:cxnLst/>
              <a:rect l="l" t="t" r="r" b="b"/>
              <a:pathLst>
                <a:path w="876935" h="878204">
                  <a:moveTo>
                    <a:pt x="446100" y="456234"/>
                  </a:moveTo>
                  <a:lnTo>
                    <a:pt x="444169" y="452374"/>
                  </a:lnTo>
                  <a:lnTo>
                    <a:pt x="440309" y="448500"/>
                  </a:lnTo>
                  <a:lnTo>
                    <a:pt x="432587" y="448500"/>
                  </a:lnTo>
                  <a:lnTo>
                    <a:pt x="428726" y="450443"/>
                  </a:lnTo>
                  <a:lnTo>
                    <a:pt x="422935" y="456234"/>
                  </a:lnTo>
                  <a:lnTo>
                    <a:pt x="422935" y="463969"/>
                  </a:lnTo>
                  <a:lnTo>
                    <a:pt x="426796" y="467842"/>
                  </a:lnTo>
                  <a:lnTo>
                    <a:pt x="432587" y="471703"/>
                  </a:lnTo>
                  <a:lnTo>
                    <a:pt x="438378" y="471703"/>
                  </a:lnTo>
                  <a:lnTo>
                    <a:pt x="444169" y="465899"/>
                  </a:lnTo>
                  <a:lnTo>
                    <a:pt x="446100" y="463969"/>
                  </a:lnTo>
                  <a:lnTo>
                    <a:pt x="446100" y="456234"/>
                  </a:lnTo>
                  <a:close/>
                </a:path>
                <a:path w="876935" h="878204">
                  <a:moveTo>
                    <a:pt x="876757" y="438835"/>
                  </a:moveTo>
                  <a:lnTo>
                    <a:pt x="874204" y="391147"/>
                  </a:lnTo>
                  <a:lnTo>
                    <a:pt x="866711" y="344906"/>
                  </a:lnTo>
                  <a:lnTo>
                    <a:pt x="854532" y="300405"/>
                  </a:lnTo>
                  <a:lnTo>
                    <a:pt x="837933" y="257898"/>
                  </a:lnTo>
                  <a:lnTo>
                    <a:pt x="817181" y="217665"/>
                  </a:lnTo>
                  <a:lnTo>
                    <a:pt x="792530" y="179971"/>
                  </a:lnTo>
                  <a:lnTo>
                    <a:pt x="764247" y="145097"/>
                  </a:lnTo>
                  <a:lnTo>
                    <a:pt x="732586" y="113309"/>
                  </a:lnTo>
                  <a:lnTo>
                    <a:pt x="727570" y="109207"/>
                  </a:lnTo>
                  <a:lnTo>
                    <a:pt x="727570" y="155143"/>
                  </a:lnTo>
                  <a:lnTo>
                    <a:pt x="727087" y="164744"/>
                  </a:lnTo>
                  <a:lnTo>
                    <a:pt x="722261" y="173990"/>
                  </a:lnTo>
                  <a:lnTo>
                    <a:pt x="488594" y="434975"/>
                  </a:lnTo>
                  <a:lnTo>
                    <a:pt x="492455" y="440778"/>
                  </a:lnTo>
                  <a:lnTo>
                    <a:pt x="492455" y="448500"/>
                  </a:lnTo>
                  <a:lnTo>
                    <a:pt x="494385" y="456234"/>
                  </a:lnTo>
                  <a:lnTo>
                    <a:pt x="489953" y="479463"/>
                  </a:lnTo>
                  <a:lnTo>
                    <a:pt x="477723" y="498525"/>
                  </a:lnTo>
                  <a:lnTo>
                    <a:pt x="459346" y="511429"/>
                  </a:lnTo>
                  <a:lnTo>
                    <a:pt x="436448" y="516166"/>
                  </a:lnTo>
                  <a:lnTo>
                    <a:pt x="413245" y="511733"/>
                  </a:lnTo>
                  <a:lnTo>
                    <a:pt x="394208" y="499491"/>
                  </a:lnTo>
                  <a:lnTo>
                    <a:pt x="381317" y="481101"/>
                  </a:lnTo>
                  <a:lnTo>
                    <a:pt x="376580" y="458177"/>
                  </a:lnTo>
                  <a:lnTo>
                    <a:pt x="376580" y="446570"/>
                  </a:lnTo>
                  <a:lnTo>
                    <a:pt x="378510" y="440778"/>
                  </a:lnTo>
                  <a:lnTo>
                    <a:pt x="164147" y="247446"/>
                  </a:lnTo>
                  <a:lnTo>
                    <a:pt x="158686" y="240411"/>
                  </a:lnTo>
                  <a:lnTo>
                    <a:pt x="156667" y="231736"/>
                  </a:lnTo>
                  <a:lnTo>
                    <a:pt x="157911" y="222707"/>
                  </a:lnTo>
                  <a:lnTo>
                    <a:pt x="162217" y="214579"/>
                  </a:lnTo>
                  <a:lnTo>
                    <a:pt x="170370" y="208851"/>
                  </a:lnTo>
                  <a:lnTo>
                    <a:pt x="179603" y="206375"/>
                  </a:lnTo>
                  <a:lnTo>
                    <a:pt x="188836" y="207518"/>
                  </a:lnTo>
                  <a:lnTo>
                    <a:pt x="196977" y="212648"/>
                  </a:lnTo>
                  <a:lnTo>
                    <a:pt x="411340" y="404037"/>
                  </a:lnTo>
                  <a:lnTo>
                    <a:pt x="417144" y="400177"/>
                  </a:lnTo>
                  <a:lnTo>
                    <a:pt x="424865" y="400177"/>
                  </a:lnTo>
                  <a:lnTo>
                    <a:pt x="432587" y="398246"/>
                  </a:lnTo>
                  <a:lnTo>
                    <a:pt x="446100" y="398246"/>
                  </a:lnTo>
                  <a:lnTo>
                    <a:pt x="453834" y="400177"/>
                  </a:lnTo>
                  <a:lnTo>
                    <a:pt x="455561" y="398246"/>
                  </a:lnTo>
                  <a:lnTo>
                    <a:pt x="627049" y="206375"/>
                  </a:lnTo>
                  <a:lnTo>
                    <a:pt x="683641" y="143052"/>
                  </a:lnTo>
                  <a:lnTo>
                    <a:pt x="690702" y="137020"/>
                  </a:lnTo>
                  <a:lnTo>
                    <a:pt x="699579" y="133870"/>
                  </a:lnTo>
                  <a:lnTo>
                    <a:pt x="709168" y="134353"/>
                  </a:lnTo>
                  <a:lnTo>
                    <a:pt x="718400" y="139192"/>
                  </a:lnTo>
                  <a:lnTo>
                    <a:pt x="724433" y="146253"/>
                  </a:lnTo>
                  <a:lnTo>
                    <a:pt x="727570" y="155143"/>
                  </a:lnTo>
                  <a:lnTo>
                    <a:pt x="727570" y="109207"/>
                  </a:lnTo>
                  <a:lnTo>
                    <a:pt x="697814" y="84874"/>
                  </a:lnTo>
                  <a:lnTo>
                    <a:pt x="660184" y="60071"/>
                  </a:lnTo>
                  <a:lnTo>
                    <a:pt x="619963" y="39166"/>
                  </a:lnTo>
                  <a:lnTo>
                    <a:pt x="577405" y="22440"/>
                  </a:lnTo>
                  <a:lnTo>
                    <a:pt x="532460" y="10058"/>
                  </a:lnTo>
                  <a:lnTo>
                    <a:pt x="532244" y="10058"/>
                  </a:lnTo>
                  <a:lnTo>
                    <a:pt x="486206" y="2552"/>
                  </a:lnTo>
                  <a:lnTo>
                    <a:pt x="485914" y="2552"/>
                  </a:lnTo>
                  <a:lnTo>
                    <a:pt x="438378" y="0"/>
                  </a:lnTo>
                  <a:lnTo>
                    <a:pt x="390398" y="2552"/>
                  </a:lnTo>
                  <a:lnTo>
                    <a:pt x="343966" y="10058"/>
                  </a:lnTo>
                  <a:lnTo>
                    <a:pt x="299351" y="22250"/>
                  </a:lnTo>
                  <a:lnTo>
                    <a:pt x="256794" y="38862"/>
                  </a:lnTo>
                  <a:lnTo>
                    <a:pt x="216585" y="59639"/>
                  </a:lnTo>
                  <a:lnTo>
                    <a:pt x="178955" y="84315"/>
                  </a:lnTo>
                  <a:lnTo>
                    <a:pt x="144183" y="112636"/>
                  </a:lnTo>
                  <a:lnTo>
                    <a:pt x="112522" y="144322"/>
                  </a:lnTo>
                  <a:lnTo>
                    <a:pt x="84226" y="179133"/>
                  </a:lnTo>
                  <a:lnTo>
                    <a:pt x="59588" y="216801"/>
                  </a:lnTo>
                  <a:lnTo>
                    <a:pt x="38823" y="257060"/>
                  </a:lnTo>
                  <a:lnTo>
                    <a:pt x="22237" y="299669"/>
                  </a:lnTo>
                  <a:lnTo>
                    <a:pt x="10058" y="344335"/>
                  </a:lnTo>
                  <a:lnTo>
                    <a:pt x="2552" y="390817"/>
                  </a:lnTo>
                  <a:lnTo>
                    <a:pt x="2540" y="391147"/>
                  </a:lnTo>
                  <a:lnTo>
                    <a:pt x="0" y="438835"/>
                  </a:lnTo>
                  <a:lnTo>
                    <a:pt x="2578" y="486537"/>
                  </a:lnTo>
                  <a:lnTo>
                    <a:pt x="10147" y="532765"/>
                  </a:lnTo>
                  <a:lnTo>
                    <a:pt x="22415" y="577278"/>
                  </a:lnTo>
                  <a:lnTo>
                    <a:pt x="39128" y="619785"/>
                  </a:lnTo>
                  <a:lnTo>
                    <a:pt x="60007" y="660019"/>
                  </a:lnTo>
                  <a:lnTo>
                    <a:pt x="84785" y="697712"/>
                  </a:lnTo>
                  <a:lnTo>
                    <a:pt x="113195" y="732586"/>
                  </a:lnTo>
                  <a:lnTo>
                    <a:pt x="144945" y="764374"/>
                  </a:lnTo>
                  <a:lnTo>
                    <a:pt x="179781" y="792810"/>
                  </a:lnTo>
                  <a:lnTo>
                    <a:pt x="217436" y="817613"/>
                  </a:lnTo>
                  <a:lnTo>
                    <a:pt x="257632" y="838517"/>
                  </a:lnTo>
                  <a:lnTo>
                    <a:pt x="300088" y="855243"/>
                  </a:lnTo>
                  <a:lnTo>
                    <a:pt x="344551" y="867524"/>
                  </a:lnTo>
                  <a:lnTo>
                    <a:pt x="390740" y="875106"/>
                  </a:lnTo>
                  <a:lnTo>
                    <a:pt x="438378" y="877684"/>
                  </a:lnTo>
                  <a:lnTo>
                    <a:pt x="486359" y="875106"/>
                  </a:lnTo>
                  <a:lnTo>
                    <a:pt x="532790" y="867524"/>
                  </a:lnTo>
                  <a:lnTo>
                    <a:pt x="577405" y="855243"/>
                  </a:lnTo>
                  <a:lnTo>
                    <a:pt x="619963" y="838517"/>
                  </a:lnTo>
                  <a:lnTo>
                    <a:pt x="660184" y="817613"/>
                  </a:lnTo>
                  <a:lnTo>
                    <a:pt x="697814" y="792810"/>
                  </a:lnTo>
                  <a:lnTo>
                    <a:pt x="732586" y="764374"/>
                  </a:lnTo>
                  <a:lnTo>
                    <a:pt x="764247" y="732586"/>
                  </a:lnTo>
                  <a:lnTo>
                    <a:pt x="792530" y="697712"/>
                  </a:lnTo>
                  <a:lnTo>
                    <a:pt x="817181" y="660019"/>
                  </a:lnTo>
                  <a:lnTo>
                    <a:pt x="837933" y="619785"/>
                  </a:lnTo>
                  <a:lnTo>
                    <a:pt x="854532" y="577278"/>
                  </a:lnTo>
                  <a:lnTo>
                    <a:pt x="866711" y="532765"/>
                  </a:lnTo>
                  <a:lnTo>
                    <a:pt x="869391" y="516166"/>
                  </a:lnTo>
                  <a:lnTo>
                    <a:pt x="874204" y="486537"/>
                  </a:lnTo>
                  <a:lnTo>
                    <a:pt x="876757" y="438835"/>
                  </a:lnTo>
                  <a:close/>
                </a:path>
              </a:pathLst>
            </a:custGeom>
            <a:solidFill>
              <a:srgbClr val="F5B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60628" y="4605380"/>
            <a:ext cx="92053" cy="58641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182215" y="4574669"/>
            <a:ext cx="96097" cy="41487"/>
          </a:xfrm>
          <a:custGeom>
            <a:avLst/>
            <a:gdLst/>
            <a:ahLst/>
            <a:cxnLst/>
            <a:rect l="l" t="t" r="r" b="b"/>
            <a:pathLst>
              <a:path w="144144" h="62229">
                <a:moveTo>
                  <a:pt x="25920" y="61863"/>
                </a:moveTo>
                <a:lnTo>
                  <a:pt x="0" y="34768"/>
                </a:lnTo>
                <a:lnTo>
                  <a:pt x="2987" y="26340"/>
                </a:lnTo>
                <a:lnTo>
                  <a:pt x="47434" y="9787"/>
                </a:lnTo>
                <a:lnTo>
                  <a:pt x="116685" y="0"/>
                </a:lnTo>
                <a:lnTo>
                  <a:pt x="126613" y="1721"/>
                </a:lnTo>
                <a:lnTo>
                  <a:pt x="135273" y="6524"/>
                </a:lnTo>
                <a:lnTo>
                  <a:pt x="141398" y="13864"/>
                </a:lnTo>
                <a:lnTo>
                  <a:pt x="143722" y="23198"/>
                </a:lnTo>
                <a:lnTo>
                  <a:pt x="143118" y="31747"/>
                </a:lnTo>
                <a:lnTo>
                  <a:pt x="138894" y="39389"/>
                </a:lnTo>
                <a:lnTo>
                  <a:pt x="131773" y="45219"/>
                </a:lnTo>
                <a:lnTo>
                  <a:pt x="122479" y="48330"/>
                </a:lnTo>
                <a:lnTo>
                  <a:pt x="94628" y="51260"/>
                </a:lnTo>
                <a:lnTo>
                  <a:pt x="63336" y="55822"/>
                </a:lnTo>
                <a:lnTo>
                  <a:pt x="25920" y="61863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5666" y="4573381"/>
            <a:ext cx="95673" cy="41910"/>
          </a:xfrm>
          <a:custGeom>
            <a:avLst/>
            <a:gdLst/>
            <a:ahLst/>
            <a:cxnLst/>
            <a:rect l="l" t="t" r="r" b="b"/>
            <a:pathLst>
              <a:path w="143510" h="62865">
                <a:moveTo>
                  <a:pt x="117651" y="62377"/>
                </a:moveTo>
                <a:lnTo>
                  <a:pt x="113939" y="61863"/>
                </a:lnTo>
                <a:lnTo>
                  <a:pt x="86148" y="57302"/>
                </a:lnTo>
                <a:lnTo>
                  <a:pt x="21243" y="48330"/>
                </a:lnTo>
                <a:lnTo>
                  <a:pt x="11949" y="45189"/>
                </a:lnTo>
                <a:lnTo>
                  <a:pt x="4827" y="39148"/>
                </a:lnTo>
                <a:lnTo>
                  <a:pt x="603" y="30931"/>
                </a:lnTo>
                <a:lnTo>
                  <a:pt x="0" y="21265"/>
                </a:lnTo>
                <a:lnTo>
                  <a:pt x="3138" y="11961"/>
                </a:lnTo>
                <a:lnTo>
                  <a:pt x="9173" y="4833"/>
                </a:lnTo>
                <a:lnTo>
                  <a:pt x="17380" y="604"/>
                </a:lnTo>
                <a:lnTo>
                  <a:pt x="27036" y="0"/>
                </a:lnTo>
                <a:lnTo>
                  <a:pt x="51659" y="2114"/>
                </a:lnTo>
                <a:lnTo>
                  <a:pt x="100904" y="9243"/>
                </a:lnTo>
                <a:lnTo>
                  <a:pt x="139286" y="22232"/>
                </a:lnTo>
                <a:lnTo>
                  <a:pt x="143179" y="30931"/>
                </a:lnTo>
                <a:lnTo>
                  <a:pt x="142907" y="42531"/>
                </a:lnTo>
                <a:lnTo>
                  <a:pt x="135937" y="56154"/>
                </a:lnTo>
                <a:lnTo>
                  <a:pt x="126251" y="61621"/>
                </a:lnTo>
                <a:lnTo>
                  <a:pt x="117651" y="62377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1760" y="4606871"/>
            <a:ext cx="91107" cy="5898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49964" y="4898708"/>
            <a:ext cx="49486" cy="9499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45900" y="5178584"/>
            <a:ext cx="50231" cy="9317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776276" y="5037358"/>
            <a:ext cx="33867" cy="96943"/>
          </a:xfrm>
          <a:custGeom>
            <a:avLst/>
            <a:gdLst/>
            <a:ahLst/>
            <a:cxnLst/>
            <a:rect l="l" t="t" r="r" b="b"/>
            <a:pathLst>
              <a:path w="50800" h="145415">
                <a:moveTo>
                  <a:pt x="25195" y="145173"/>
                </a:moveTo>
                <a:lnTo>
                  <a:pt x="0" y="119860"/>
                </a:lnTo>
                <a:lnTo>
                  <a:pt x="1116" y="98534"/>
                </a:lnTo>
                <a:lnTo>
                  <a:pt x="1689" y="69596"/>
                </a:lnTo>
                <a:lnTo>
                  <a:pt x="1931" y="25132"/>
                </a:lnTo>
                <a:lnTo>
                  <a:pt x="25105" y="0"/>
                </a:lnTo>
                <a:lnTo>
                  <a:pt x="34731" y="1721"/>
                </a:lnTo>
                <a:lnTo>
                  <a:pt x="42727" y="6524"/>
                </a:lnTo>
                <a:lnTo>
                  <a:pt x="48189" y="13864"/>
                </a:lnTo>
                <a:lnTo>
                  <a:pt x="50210" y="23198"/>
                </a:lnTo>
                <a:lnTo>
                  <a:pt x="49969" y="71046"/>
                </a:lnTo>
                <a:lnTo>
                  <a:pt x="49396" y="100951"/>
                </a:lnTo>
                <a:lnTo>
                  <a:pt x="48279" y="121793"/>
                </a:lnTo>
                <a:lnTo>
                  <a:pt x="43240" y="136836"/>
                </a:lnTo>
                <a:lnTo>
                  <a:pt x="34037" y="143542"/>
                </a:lnTo>
                <a:lnTo>
                  <a:pt x="25195" y="145173"/>
                </a:lnTo>
                <a:close/>
              </a:path>
            </a:pathLst>
          </a:custGeom>
          <a:solidFill>
            <a:srgbClr val="F5B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353618" y="4282707"/>
            <a:ext cx="4665133" cy="1840230"/>
          </a:xfrm>
          <a:prstGeom prst="rect">
            <a:avLst/>
          </a:prstGeom>
        </p:spPr>
        <p:txBody>
          <a:bodyPr vert="horz" wrap="square" lIns="0" tIns="173973" rIns="0" bIns="0" rtlCol="0">
            <a:spAutoFit/>
          </a:bodyPr>
          <a:lstStyle/>
          <a:p>
            <a:pPr marR="518955" algn="ctr">
              <a:spcBef>
                <a:spcPts val="1370"/>
              </a:spcBef>
            </a:pPr>
            <a:r>
              <a:rPr sz="2900" b="1" spc="-63" dirty="0">
                <a:solidFill>
                  <a:schemeClr val="bg1"/>
                </a:solidFill>
                <a:latin typeface="Tahoma"/>
                <a:cs typeface="Tahoma"/>
              </a:rPr>
              <a:t>постійно</a:t>
            </a:r>
            <a:endParaRPr sz="29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8466" marR="3386" indent="60107" algn="ctr">
              <a:lnSpc>
                <a:spcPts val="2053"/>
              </a:lnSpc>
              <a:spcBef>
                <a:spcPts val="1073"/>
              </a:spcBef>
            </a:pPr>
            <a:r>
              <a:rPr sz="1900" spc="-23" dirty="0">
                <a:solidFill>
                  <a:schemeClr val="bg1"/>
                </a:solidFill>
                <a:latin typeface="Tahoma"/>
                <a:cs typeface="Tahoma"/>
              </a:rPr>
              <a:t>на</a:t>
            </a:r>
            <a:r>
              <a:rPr sz="1900" spc="-8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47" dirty="0">
                <a:solidFill>
                  <a:schemeClr val="bg1"/>
                </a:solidFill>
                <a:latin typeface="Tahoma"/>
                <a:cs typeface="Tahoma"/>
              </a:rPr>
              <a:t>кожному</a:t>
            </a:r>
            <a:r>
              <a:rPr sz="1900" spc="-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уроці</a:t>
            </a:r>
            <a:r>
              <a:rPr sz="1900" spc="-8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і</a:t>
            </a:r>
            <a:r>
              <a:rPr sz="1900" spc="-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40" dirty="0">
                <a:solidFill>
                  <a:schemeClr val="bg1"/>
                </a:solidFill>
                <a:latin typeface="Tahoma"/>
                <a:cs typeface="Tahoma"/>
              </a:rPr>
              <a:t>під</a:t>
            </a:r>
            <a:r>
              <a:rPr sz="1900" spc="-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33" dirty="0">
                <a:solidFill>
                  <a:schemeClr val="bg1"/>
                </a:solidFill>
                <a:latin typeface="Tahoma"/>
                <a:cs typeface="Tahoma"/>
              </a:rPr>
              <a:t>час</a:t>
            </a:r>
            <a:r>
              <a:rPr sz="1900" spc="-83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позаурочної </a:t>
            </a:r>
            <a:r>
              <a:rPr sz="1900" spc="-20" dirty="0">
                <a:solidFill>
                  <a:schemeClr val="bg1"/>
                </a:solidFill>
                <a:latin typeface="Tahoma"/>
                <a:cs typeface="Tahoma"/>
              </a:rPr>
              <a:t>навчальної</a:t>
            </a:r>
            <a:r>
              <a:rPr sz="1900" spc="-4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діяльності</a:t>
            </a:r>
            <a:r>
              <a:rPr sz="1900" spc="-4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у</a:t>
            </a:r>
            <a:r>
              <a:rPr sz="1900" spc="-4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різних</a:t>
            </a:r>
            <a:r>
              <a:rPr sz="1900" spc="-4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формах </a:t>
            </a:r>
            <a:r>
              <a:rPr sz="1900" spc="-27" dirty="0">
                <a:solidFill>
                  <a:schemeClr val="bg1"/>
                </a:solidFill>
                <a:latin typeface="Tahoma"/>
                <a:cs typeface="Tahoma"/>
              </a:rPr>
              <a:t>(оцінювання</a:t>
            </a:r>
            <a:r>
              <a:rPr sz="1900" spc="-1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chemeClr val="bg1"/>
                </a:solidFill>
                <a:latin typeface="Tahoma"/>
                <a:cs typeface="Tahoma"/>
              </a:rPr>
              <a:t>вчителем,</a:t>
            </a:r>
            <a:r>
              <a:rPr sz="1900" spc="-11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900" spc="-7" dirty="0">
                <a:solidFill>
                  <a:schemeClr val="bg1"/>
                </a:solidFill>
                <a:latin typeface="Tahoma"/>
                <a:cs typeface="Tahoma"/>
              </a:rPr>
              <a:t>взаємооцінювання, самооцінювання)</a:t>
            </a:r>
            <a:endParaRPr sz="1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52733" y="5877443"/>
            <a:ext cx="1667063" cy="58902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372659" y="5942431"/>
            <a:ext cx="1133603" cy="4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26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1220</Words>
  <Application>Microsoft Office PowerPoint</Application>
  <PresentationFormat>Произвольный</PresentationFormat>
  <Paragraphs>185</Paragraphs>
  <Slides>32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Microsoft Sans Serif</vt:lpstr>
      <vt:lpstr>Innerspace Bold</vt:lpstr>
      <vt:lpstr>Microtype</vt:lpstr>
      <vt:lpstr>Times New Roman</vt:lpstr>
      <vt:lpstr>Innerspace</vt:lpstr>
      <vt:lpstr>Helvetica Neue</vt:lpstr>
      <vt:lpstr>Trebuchet MS</vt:lpstr>
      <vt:lpstr>Calibri</vt:lpstr>
      <vt:lpstr>Tahoma</vt:lpstr>
      <vt:lpstr>Тема Office</vt:lpstr>
      <vt:lpstr>Презентация PowerPoint</vt:lpstr>
      <vt:lpstr>Василь Дяків  учитель  інтегрованого курсу  “Здоров’я, безпека та добробут” Заліщицької гімназії,  заслужений вчитель України, переможець Global Teacher Prize Ukraine 2020  </vt:lpstr>
      <vt:lpstr>Презентация PowerPoint</vt:lpstr>
      <vt:lpstr>assessment</vt:lpstr>
      <vt:lpstr>evaluation</vt:lpstr>
      <vt:lpstr>ОЦІНЮВАННЯ</vt:lpstr>
      <vt:lpstr>Презентация PowerPoint</vt:lpstr>
      <vt:lpstr>ВИДИ ОЦІНЮВАННЯ</vt:lpstr>
      <vt:lpstr>Презентация PowerPoint</vt:lpstr>
      <vt:lpstr>Концептуальні державні документи</vt:lpstr>
      <vt:lpstr>Конкретні параметри оцінювання</vt:lpstr>
      <vt:lpstr>Співвідношення галузевих критеріїв до вимог  обов’язкових результатів навчання учнів</vt:lpstr>
      <vt:lpstr>Педагогу потрібно формувати  та розвивати вміння співвіднести вправи, які він використовує на уроці, з галузевими критеріями оцінювання </vt:lpstr>
      <vt:lpstr>Аналізуємо вправу на предмет відповідності до галузевих критеріїв   - біля неї поставити індекс груп результатів галузевих критеріїв  (ГР 1, ГР 2, ГР 3)  - конкретизувати, які загальні (конкретні) результати вимог до обов’язкових результатів СЗО, поданих у Додатку 16</vt:lpstr>
      <vt:lpstr>З чого вчителю почати підготовку до оцінювання учнів?</vt:lpstr>
      <vt:lpstr>Педагог визначає, ЯК оцінювати: практично чи теоретично; усно чи письмово.</vt:lpstr>
      <vt:lpstr>Презентация PowerPoint</vt:lpstr>
      <vt:lpstr>Приклад:  Ситуація: Перед підсумковою роботою Володимир і Галина нервували через можливу складність питань. Обговорюючи це, друзі зрозуміли, що не можуть контролювати завдання іспиту, але можуть краще підготуватися до нього. Вирішивши зосередитись на навчанні, а не на переживаннях, вони також не забули про час для відпочинку. Це допомогло зменшити стрес і почуватися більш упевнено напередодні виконання підсумкової роботи.</vt:lpstr>
      <vt:lpstr>Приклад:  Ситуація : Артем часто «зависає» в соціальних мережах. Там він має багато віртуальних друзів. З більшістю він ніколи не зустрічався наживо. Одного разу він побачив на сторінці під своїм акаунтом, яку не створював, у стрічці інформацію, яка ображала честь і гідність інших користувачів. Це не обурило Артема. Він зрозумів, щоневідомі скористалися його персональними даними в інтернеті. Завдання: Якими будуть дії Валентина? Які наслідки можуть бути в цій ситуації?</vt:lpstr>
      <vt:lpstr>2. Як створювати або обирати відповідні формати завдань для проведення підсумкового оцінювання задля охоплення різних груп результатів навчання?</vt:lpstr>
      <vt:lpstr>Тестові завдання (оберіть декілька відповідей) Перша група галузевих критеріїв (ГР 1)  Що необхідно зробити в разі виявлення боєприпасу? 1. Перенести предмет у безпечне місце. 2. Не користуватися поблизу знахідки мобільним телефоном. 3. Дочекатися прибуття фахівців. 4. Повідомити Службі порятунку чи поліції, указавши точне місце небезпечного предмета.  5. Не чіпати знахідку, не виконувати з нею будь-яких дій. 6. Не гратися предметом, виконуючи з ним різні дії.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Орієнтовне компонування / поєднання типів завдань під час складання діагностичної (підсумкової) роботи з предметів / інтегрованих курсів соціальної та здоров’язбережувальної освітньої галузі (комплексної на один урок (заняття) </vt:lpstr>
      <vt:lpstr>Оцінювання комплексної підсумкової (діагностичної) роботи </vt:lpstr>
      <vt:lpstr>Трохи про онлайн…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Oksana Pasichnyk</dc:creator>
  <cp:lastModifiedBy>user</cp:lastModifiedBy>
  <cp:revision>51</cp:revision>
  <dcterms:modified xsi:type="dcterms:W3CDTF">2025-03-03T13:16:12Z</dcterms:modified>
</cp:coreProperties>
</file>