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16" r:id="rId1"/>
  </p:sldMasterIdLst>
  <p:sldIdLst>
    <p:sldId id="256" r:id="rId2"/>
    <p:sldId id="287" r:id="rId3"/>
    <p:sldId id="281" r:id="rId4"/>
    <p:sldId id="290" r:id="rId5"/>
    <p:sldId id="296" r:id="rId6"/>
    <p:sldId id="28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BBF65C"/>
    <a:srgbClr val="990099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1" d="100"/>
          <a:sy n="71" d="100"/>
        </p:scale>
        <p:origin x="-49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90;&#1072;&#1090;&#1080;&#1089;&#1090;&#1080;&#1082;&#1072;%202019-&#1088;&#1077;&#1108;&#1089;&#1090;&#1088;&#1072;&#1094;&#1110;&#1103;\&#1030;%20&#1090;&#1091;&#1088;%20&#1059;&#1056;-2019%20-%20&#1082;&#1086;&#1087;&#1080;&#110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900622153094613E-2"/>
          <c:y val="9.5949348539817902E-2"/>
          <c:w val="0.79739751138762294"/>
          <c:h val="0.77161110451329318"/>
        </c:manualLayout>
      </c:layout>
      <c:pie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5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numFmt formatCode="0.00%" sourceLinked="0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Лист1!$A$2:$A$3</c:f>
              <c:strCache>
                <c:ptCount val="2"/>
                <c:pt idx="0">
                  <c:v>Загальна кількість учасників</c:v>
                </c:pt>
                <c:pt idx="1">
                  <c:v>Учасники в номінації "Зарубіжна література"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301</c:v>
                </c:pt>
                <c:pt idx="1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Місто</c:v>
                </c:pt>
                <c:pt idx="1">
                  <c:v>Село</c:v>
                </c:pt>
                <c:pt idx="2">
                  <c:v>СМТ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32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715200"/>
        <c:axId val="149725184"/>
      </c:barChart>
      <c:catAx>
        <c:axId val="149715200"/>
        <c:scaling>
          <c:orientation val="minMax"/>
        </c:scaling>
        <c:delete val="0"/>
        <c:axPos val="l"/>
        <c:majorTickMark val="out"/>
        <c:minorTickMark val="none"/>
        <c:tickLblPos val="nextTo"/>
        <c:crossAx val="149725184"/>
        <c:crosses val="autoZero"/>
        <c:auto val="1"/>
        <c:lblAlgn val="ctr"/>
        <c:lblOffset val="100"/>
        <c:noMultiLvlLbl val="0"/>
      </c:catAx>
      <c:valAx>
        <c:axId val="1497251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49715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від 3 до 4 рр. </c:v>
                </c:pt>
                <c:pt idx="1">
                  <c:v>від 5 до 10 рр.</c:v>
                </c:pt>
                <c:pt idx="2">
                  <c:v>від 11 до 25 рр.</c:v>
                </c:pt>
                <c:pt idx="3">
                  <c:v>від 26 до 40 рр.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8</c:v>
                </c:pt>
                <c:pt idx="2">
                  <c:v>14</c:v>
                </c:pt>
                <c:pt idx="3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Спеціаліст вищої категорії</c:v>
                </c:pt>
                <c:pt idx="1">
                  <c:v>Спеціаліст  І категорії</c:v>
                </c:pt>
                <c:pt idx="2">
                  <c:v>Спеціаліст ІІ категорії</c:v>
                </c:pt>
                <c:pt idx="3">
                  <c:v>Спеціаліст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23</c:v>
                </c:pt>
                <c:pt idx="1">
                  <c:v>11</c:v>
                </c:pt>
                <c:pt idx="2">
                  <c:v>8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Чоловіки</c:v>
                </c:pt>
                <c:pt idx="1">
                  <c:v>Жінки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</c:v>
                </c:pt>
                <c:pt idx="1">
                  <c:v>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7658" y="5085184"/>
            <a:ext cx="8458200" cy="1152128"/>
          </a:xfrm>
        </p:spPr>
        <p:txBody>
          <a:bodyPr>
            <a:noAutofit/>
          </a:bodyPr>
          <a:lstStyle/>
          <a:p>
            <a:pPr algn="r"/>
            <a:endPara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pPr algn="r"/>
            <a:r>
              <a:rPr lang="uk-UA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Статистичні дані за результатами </a:t>
            </a:r>
          </a:p>
          <a:p>
            <a:pPr algn="r"/>
            <a:r>
              <a:rPr lang="uk-UA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реєстрації учасників першого туру конкурсу </a:t>
            </a:r>
            <a:endParaRPr lang="uk-UA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868" y="785794"/>
            <a:ext cx="5316322" cy="1828800"/>
          </a:xfrm>
        </p:spPr>
        <p:txBody>
          <a:bodyPr/>
          <a:lstStyle/>
          <a:p>
            <a:pPr marL="182880" indent="0" algn="ctr">
              <a:buNone/>
            </a:pPr>
            <a:r>
              <a:rPr lang="uk-UA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Волинська область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717032"/>
            <a:ext cx="86622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«</a:t>
            </a:r>
            <a:r>
              <a:rPr lang="ru-RU" sz="4400" b="1" i="1" cap="al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Зарубіжна</a:t>
            </a:r>
            <a:r>
              <a:rPr lang="ru-RU" sz="4400" b="1" i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ru-RU" sz="4400" b="1" i="1" cap="al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література</a:t>
            </a:r>
            <a:r>
              <a:rPr lang="ru-RU" sz="4400" b="1" i="1" cap="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»</a:t>
            </a:r>
            <a:endParaRPr lang="ru-RU" sz="4400" b="1" i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187"/>
            <a:ext cx="1695017" cy="113001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28750"/>
            <a:ext cx="2009775" cy="200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411760" y="5301208"/>
            <a:ext cx="6383538" cy="1143000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uk-UA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Кількість учасників першого туру всеукраїнського конкурсу </a:t>
            </a:r>
            <a:r>
              <a:rPr lang="uk-UA" sz="18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“Учитель</a:t>
            </a:r>
            <a:r>
              <a:rPr lang="uk-UA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року - 2020” у номінації </a:t>
            </a:r>
            <a:r>
              <a:rPr lang="uk-UA" sz="18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“Зарубіжна</a:t>
            </a:r>
            <a:r>
              <a:rPr lang="uk-UA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література”</a:t>
            </a:r>
            <a:endParaRPr lang="uk-UA" sz="18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691680" y="188640"/>
          <a:ext cx="72008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3058684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28600"/>
            <a:ext cx="8266014" cy="990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Територіальне розміщення закладів освіти </a:t>
            </a:r>
            <a:r>
              <a:rPr lang="uk-UA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учасників</a:t>
            </a:r>
            <a: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першого туру всеукраїнського конкурсу </a:t>
            </a:r>
            <a:r>
              <a:rPr lang="uk-UA" sz="2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“Учитель</a:t>
            </a:r>
            <a: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року - 2020” </a:t>
            </a:r>
            <a:b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у номінації </a:t>
            </a:r>
            <a:r>
              <a:rPr lang="uk-UA" sz="2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“Зарубіжна</a:t>
            </a:r>
            <a:r>
              <a:rPr lang="uk-UA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uk-UA" sz="20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література”</a:t>
            </a:r>
            <a:endParaRPr lang="uk-UA" sz="20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87524341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5229200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Педагогічний стаж учасників першого туру всеукраїнського конкурсу </a:t>
            </a:r>
            <a:r>
              <a:rPr lang="uk-UA" sz="18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“Учитель</a:t>
            </a:r>
            <a:r>
              <a:rPr lang="uk-UA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року - 2020” у номінації </a:t>
            </a:r>
            <a:r>
              <a:rPr lang="uk-UA" sz="18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“Зарубіжна</a:t>
            </a:r>
            <a:r>
              <a:rPr lang="uk-UA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uk-UA" sz="18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література”</a:t>
            </a:r>
            <a:endParaRPr lang="uk-UA" sz="18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448600072"/>
              </p:ext>
            </p:extLst>
          </p:nvPr>
        </p:nvGraphicFramePr>
        <p:xfrm>
          <a:off x="1547664" y="90872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12648" y="228600"/>
            <a:ext cx="8351840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uk-UA" sz="2200" kern="1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Кваліфікаційні категорії учасників першого туру всеукраїнського конкурсу “Учитель року - 2020” </a:t>
            </a:r>
            <a:br>
              <a:rPr lang="uk-UA" sz="2200" kern="1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uk-UA" sz="2200" kern="1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у номінації “Зарубіжна література”</a:t>
            </a:r>
            <a:endParaRPr lang="ru-RU" sz="2200" kern="1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55726704"/>
              </p:ext>
            </p:extLst>
          </p:nvPr>
        </p:nvGraphicFramePr>
        <p:xfrm>
          <a:off x="1403648" y="1988840"/>
          <a:ext cx="6400800" cy="3475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5517232"/>
            <a:ext cx="6512511" cy="114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Стать учасників першого туру всеукраїнського конкурсу </a:t>
            </a:r>
            <a:r>
              <a:rPr lang="uk-UA" sz="2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“Учитель</a:t>
            </a: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року - 2020” у номінації </a:t>
            </a:r>
            <a:r>
              <a:rPr lang="uk-UA" sz="2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“Зарубіжна</a:t>
            </a:r>
            <a:r>
              <a:rPr lang="uk-UA" sz="22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uk-UA" sz="2200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література”</a:t>
            </a:r>
            <a:endParaRPr lang="uk-UA" sz="22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09384035"/>
              </p:ext>
            </p:extLst>
          </p:nvPr>
        </p:nvGraphicFramePr>
        <p:xfrm>
          <a:off x="1835696" y="90872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Модульная">
      <a:dk1>
        <a:sysClr val="windowText" lastClr="000000"/>
      </a:dk1>
      <a:lt1>
        <a:sysClr val="window" lastClr="FFFE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90</TotalTime>
  <Words>98</Words>
  <Application>Microsoft Office PowerPoint</Application>
  <PresentationFormat>Экран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Волинська область</vt:lpstr>
      <vt:lpstr>Кількість учасників першого туру всеукраїнського конкурсу “Учитель року - 2020” у номінації “Зарубіжна література”</vt:lpstr>
      <vt:lpstr>Територіальне розміщення закладів освіти учасників першого туру всеукраїнського конкурсу “Учитель року - 2020”  у номінації “Зарубіжна література”</vt:lpstr>
      <vt:lpstr>Педагогічний стаж учасників першого туру всеукраїнського конкурсу “Учитель року - 2020” у номінації “Зарубіжна література”</vt:lpstr>
      <vt:lpstr>Презентация PowerPoint</vt:lpstr>
      <vt:lpstr>Стать учасників першого туру всеукраїнського конкурсу “Учитель року - 2020” у номінації “Зарубіжна література”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К-219</dc:creator>
  <cp:lastModifiedBy>User</cp:lastModifiedBy>
  <cp:revision>164</cp:revision>
  <dcterms:created xsi:type="dcterms:W3CDTF">2017-12-05T14:45:00Z</dcterms:created>
  <dcterms:modified xsi:type="dcterms:W3CDTF">2019-11-26T08:50:19Z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